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1.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822" r:id="rId1"/>
  </p:sldMasterIdLst>
  <p:notesMasterIdLst>
    <p:notesMasterId r:id="rId93"/>
  </p:notesMasterIdLst>
  <p:sldIdLst>
    <p:sldId id="256" r:id="rId2"/>
    <p:sldId id="344" r:id="rId3"/>
    <p:sldId id="343" r:id="rId4"/>
    <p:sldId id="345" r:id="rId5"/>
    <p:sldId id="346" r:id="rId6"/>
    <p:sldId id="257" r:id="rId7"/>
    <p:sldId id="270" r:id="rId8"/>
    <p:sldId id="309" r:id="rId9"/>
    <p:sldId id="271" r:id="rId10"/>
    <p:sldId id="259" r:id="rId11"/>
    <p:sldId id="260" r:id="rId12"/>
    <p:sldId id="262" r:id="rId13"/>
    <p:sldId id="263" r:id="rId14"/>
    <p:sldId id="264" r:id="rId15"/>
    <p:sldId id="272" r:id="rId16"/>
    <p:sldId id="306" r:id="rId17"/>
    <p:sldId id="311" r:id="rId18"/>
    <p:sldId id="312" r:id="rId19"/>
    <p:sldId id="314" r:id="rId20"/>
    <p:sldId id="313" r:id="rId21"/>
    <p:sldId id="351" r:id="rId22"/>
    <p:sldId id="315" r:id="rId23"/>
    <p:sldId id="347" r:id="rId24"/>
    <p:sldId id="348" r:id="rId25"/>
    <p:sldId id="370" r:id="rId26"/>
    <p:sldId id="349" r:id="rId27"/>
    <p:sldId id="350" r:id="rId28"/>
    <p:sldId id="352" r:id="rId29"/>
    <p:sldId id="316" r:id="rId30"/>
    <p:sldId id="319" r:id="rId31"/>
    <p:sldId id="353" r:id="rId32"/>
    <p:sldId id="354" r:id="rId33"/>
    <p:sldId id="355" r:id="rId34"/>
    <p:sldId id="308" r:id="rId35"/>
    <p:sldId id="266" r:id="rId36"/>
    <p:sldId id="356" r:id="rId37"/>
    <p:sldId id="357" r:id="rId38"/>
    <p:sldId id="358" r:id="rId39"/>
    <p:sldId id="359" r:id="rId40"/>
    <p:sldId id="367" r:id="rId41"/>
    <p:sldId id="360" r:id="rId42"/>
    <p:sldId id="361" r:id="rId43"/>
    <p:sldId id="371" r:id="rId44"/>
    <p:sldId id="362" r:id="rId45"/>
    <p:sldId id="363" r:id="rId46"/>
    <p:sldId id="364" r:id="rId47"/>
    <p:sldId id="365" r:id="rId48"/>
    <p:sldId id="372" r:id="rId49"/>
    <p:sldId id="366" r:id="rId50"/>
    <p:sldId id="368" r:id="rId51"/>
    <p:sldId id="268" r:id="rId52"/>
    <p:sldId id="321" r:id="rId53"/>
    <p:sldId id="322" r:id="rId54"/>
    <p:sldId id="323" r:id="rId55"/>
    <p:sldId id="324" r:id="rId56"/>
    <p:sldId id="325" r:id="rId57"/>
    <p:sldId id="326" r:id="rId58"/>
    <p:sldId id="327" r:id="rId59"/>
    <p:sldId id="328" r:id="rId60"/>
    <p:sldId id="329" r:id="rId61"/>
    <p:sldId id="330" r:id="rId62"/>
    <p:sldId id="331" r:id="rId63"/>
    <p:sldId id="332" r:id="rId64"/>
    <p:sldId id="333" r:id="rId65"/>
    <p:sldId id="334" r:id="rId66"/>
    <p:sldId id="335" r:id="rId67"/>
    <p:sldId id="336" r:id="rId68"/>
    <p:sldId id="337" r:id="rId69"/>
    <p:sldId id="338" r:id="rId70"/>
    <p:sldId id="339" r:id="rId71"/>
    <p:sldId id="340" r:id="rId72"/>
    <p:sldId id="341" r:id="rId73"/>
    <p:sldId id="342" r:id="rId74"/>
    <p:sldId id="369" r:id="rId75"/>
    <p:sldId id="274" r:id="rId76"/>
    <p:sldId id="279" r:id="rId77"/>
    <p:sldId id="277" r:id="rId78"/>
    <p:sldId id="278" r:id="rId79"/>
    <p:sldId id="280" r:id="rId80"/>
    <p:sldId id="281" r:id="rId81"/>
    <p:sldId id="282" r:id="rId82"/>
    <p:sldId id="283" r:id="rId83"/>
    <p:sldId id="284" r:id="rId84"/>
    <p:sldId id="285" r:id="rId85"/>
    <p:sldId id="286" r:id="rId86"/>
    <p:sldId id="287" r:id="rId87"/>
    <p:sldId id="288" r:id="rId88"/>
    <p:sldId id="305" r:id="rId89"/>
    <p:sldId id="302" r:id="rId90"/>
    <p:sldId id="303" r:id="rId91"/>
    <p:sldId id="304" r:id="rId92"/>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2985" autoAdjust="0"/>
    <p:restoredTop sz="94660"/>
  </p:normalViewPr>
  <p:slideViewPr>
    <p:cSldViewPr snapToGrid="0">
      <p:cViewPr varScale="1">
        <p:scale>
          <a:sx n="67" d="100"/>
          <a:sy n="67" d="100"/>
        </p:scale>
        <p:origin x="1416"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0"/>
    </mc:Choice>
    <mc:Fallback>
      <c:style val="20"/>
    </mc:Fallback>
  </mc:AlternateContent>
  <c:chart>
    <c:title>
      <c:overlay val="0"/>
    </c:title>
    <c:autoTitleDeleted val="0"/>
    <c:plotArea>
      <c:layout/>
      <c:barChart>
        <c:barDir val="col"/>
        <c:grouping val="clustered"/>
        <c:varyColors val="0"/>
        <c:ser>
          <c:idx val="0"/>
          <c:order val="0"/>
          <c:tx>
            <c:strRef>
              <c:f>Sheet1!$B$1</c:f>
              <c:strCache>
                <c:ptCount val="1"/>
                <c:pt idx="0">
                  <c:v>ایران</c:v>
                </c:pt>
              </c:strCache>
            </c:strRef>
          </c:tx>
          <c:invertIfNegative val="0"/>
          <c:cat>
            <c:numRef>
              <c:f>Sheet1!$A$2:$A$22</c:f>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f>Sheet1!$B$2:$B$22</c:f>
              <c:numCache>
                <c:formatCode>General</c:formatCode>
                <c:ptCount val="21"/>
                <c:pt idx="0">
                  <c:v>30</c:v>
                </c:pt>
                <c:pt idx="1">
                  <c:v>29</c:v>
                </c:pt>
                <c:pt idx="2">
                  <c:v>28</c:v>
                </c:pt>
                <c:pt idx="3">
                  <c:v>27</c:v>
                </c:pt>
                <c:pt idx="4">
                  <c:v>25</c:v>
                </c:pt>
                <c:pt idx="5">
                  <c:v>23</c:v>
                </c:pt>
                <c:pt idx="6">
                  <c:v>28</c:v>
                </c:pt>
                <c:pt idx="7">
                  <c:v>22</c:v>
                </c:pt>
                <c:pt idx="8">
                  <c:v>27</c:v>
                </c:pt>
                <c:pt idx="9">
                  <c:v>28</c:v>
                </c:pt>
                <c:pt idx="10">
                  <c:v>25</c:v>
                </c:pt>
                <c:pt idx="11">
                  <c:v>27</c:v>
                </c:pt>
                <c:pt idx="12">
                  <c:v>27</c:v>
                </c:pt>
                <c:pt idx="13">
                  <c:v>29</c:v>
                </c:pt>
                <c:pt idx="14">
                  <c:v>30</c:v>
                </c:pt>
                <c:pt idx="15">
                  <c:v>28</c:v>
                </c:pt>
                <c:pt idx="16">
                  <c:v>26</c:v>
                </c:pt>
                <c:pt idx="17">
                  <c:v>25</c:v>
                </c:pt>
                <c:pt idx="18">
                  <c:v>25</c:v>
                </c:pt>
                <c:pt idx="19">
                  <c:v>25</c:v>
                </c:pt>
                <c:pt idx="20">
                  <c:v>24</c:v>
                </c:pt>
              </c:numCache>
            </c:numRef>
          </c:val>
          <c:extLst>
            <c:ext xmlns:c16="http://schemas.microsoft.com/office/drawing/2014/chart" uri="{C3380CC4-5D6E-409C-BE32-E72D297353CC}">
              <c16:uniqueId val="{00000000-F694-4047-B6BB-FC7232CBF931}"/>
            </c:ext>
          </c:extLst>
        </c:ser>
        <c:dLbls>
          <c:showLegendKey val="0"/>
          <c:showVal val="0"/>
          <c:showCatName val="0"/>
          <c:showSerName val="0"/>
          <c:showPercent val="0"/>
          <c:showBubbleSize val="0"/>
        </c:dLbls>
        <c:gapWidth val="150"/>
        <c:axId val="111894712"/>
        <c:axId val="111895096"/>
      </c:barChart>
      <c:catAx>
        <c:axId val="111894712"/>
        <c:scaling>
          <c:orientation val="minMax"/>
        </c:scaling>
        <c:delete val="0"/>
        <c:axPos val="b"/>
        <c:numFmt formatCode="General" sourceLinked="1"/>
        <c:majorTickMark val="none"/>
        <c:minorTickMark val="none"/>
        <c:tickLblPos val="nextTo"/>
        <c:crossAx val="111895096"/>
        <c:crosses val="autoZero"/>
        <c:auto val="1"/>
        <c:lblAlgn val="ctr"/>
        <c:lblOffset val="100"/>
        <c:noMultiLvlLbl val="0"/>
      </c:catAx>
      <c:valAx>
        <c:axId val="111895096"/>
        <c:scaling>
          <c:orientation val="minMax"/>
          <c:max val="100"/>
        </c:scaling>
        <c:delete val="0"/>
        <c:axPos val="l"/>
        <c:majorGridlines/>
        <c:numFmt formatCode="General" sourceLinked="1"/>
        <c:majorTickMark val="none"/>
        <c:minorTickMark val="none"/>
        <c:tickLblPos val="nextTo"/>
        <c:crossAx val="111894712"/>
        <c:crosses val="autoZero"/>
        <c:crossBetween val="between"/>
      </c:valAx>
      <c:dTable>
        <c:showHorzBorder val="1"/>
        <c:showVertBorder val="1"/>
        <c:showOutline val="1"/>
        <c:showKeys val="1"/>
      </c:dTable>
    </c:plotArea>
    <c:plotVisOnly val="1"/>
    <c:dispBlanksAs val="gap"/>
    <c:showDLblsOverMax val="0"/>
  </c:chart>
  <c:txPr>
    <a:bodyPr/>
    <a:lstStyle/>
    <a:p>
      <a:pPr>
        <a:defRPr sz="1800">
          <a:cs typeface="B Nazanin" panose="00000400000000000000" pitchFamily="2" charset="-78"/>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title>
      <c:overlay val="0"/>
    </c:title>
    <c:autoTitleDeleted val="0"/>
    <c:plotArea>
      <c:layout/>
      <c:barChart>
        <c:barDir val="col"/>
        <c:grouping val="clustered"/>
        <c:varyColors val="0"/>
        <c:ser>
          <c:idx val="0"/>
          <c:order val="0"/>
          <c:tx>
            <c:strRef>
              <c:f>Sheet1!$B$1</c:f>
              <c:strCache>
                <c:ptCount val="1"/>
                <c:pt idx="0">
                  <c:v>رشوه</c:v>
                </c:pt>
              </c:strCache>
            </c:strRef>
          </c:tx>
          <c:invertIfNegative val="0"/>
          <c:cat>
            <c:strRef>
              <c:f>Sheet1!$A$2:$A$14</c:f>
              <c:strCache>
                <c:ptCount val="13"/>
                <c:pt idx="0">
                  <c:v>شهرداری</c:v>
                </c:pt>
                <c:pt idx="1">
                  <c:v>گمرک</c:v>
                </c:pt>
                <c:pt idx="2">
                  <c:v>مالیات</c:v>
                </c:pt>
                <c:pt idx="3">
                  <c:v>بیمارستان‌ها</c:v>
                </c:pt>
                <c:pt idx="4">
                  <c:v>مدارس دولتی</c:v>
                </c:pt>
                <c:pt idx="5">
                  <c:v>پلیس راهنمایی</c:v>
                </c:pt>
                <c:pt idx="6">
                  <c:v>اداره ثبت اسناد</c:v>
                </c:pt>
                <c:pt idx="7">
                  <c:v>پلیس </c:v>
                </c:pt>
                <c:pt idx="8">
                  <c:v>داروخانه‌ها</c:v>
                </c:pt>
                <c:pt idx="9">
                  <c:v>بیمه (دادن خسارت ماشین)</c:v>
                </c:pt>
                <c:pt idx="10">
                  <c:v>دادگاه و دادسرا</c:v>
                </c:pt>
                <c:pt idx="11">
                  <c:v>بانک</c:v>
                </c:pt>
                <c:pt idx="12">
                  <c:v>بیمه خدمات اجتماعی</c:v>
                </c:pt>
              </c:strCache>
            </c:strRef>
          </c:cat>
          <c:val>
            <c:numRef>
              <c:f>Sheet1!$B$2:$B$14</c:f>
              <c:numCache>
                <c:formatCode>General</c:formatCode>
                <c:ptCount val="13"/>
                <c:pt idx="0">
                  <c:v>76.599999999999994</c:v>
                </c:pt>
                <c:pt idx="1">
                  <c:v>69.7</c:v>
                </c:pt>
                <c:pt idx="2">
                  <c:v>65.8</c:v>
                </c:pt>
                <c:pt idx="3">
                  <c:v>60.8</c:v>
                </c:pt>
                <c:pt idx="4">
                  <c:v>60.2</c:v>
                </c:pt>
                <c:pt idx="5">
                  <c:v>59.6</c:v>
                </c:pt>
                <c:pt idx="6">
                  <c:v>55.2</c:v>
                </c:pt>
                <c:pt idx="7">
                  <c:v>50.6</c:v>
                </c:pt>
                <c:pt idx="8">
                  <c:v>49.6</c:v>
                </c:pt>
                <c:pt idx="9">
                  <c:v>45.9</c:v>
                </c:pt>
                <c:pt idx="10">
                  <c:v>42.2</c:v>
                </c:pt>
                <c:pt idx="11">
                  <c:v>38</c:v>
                </c:pt>
                <c:pt idx="12">
                  <c:v>28.6</c:v>
                </c:pt>
              </c:numCache>
            </c:numRef>
          </c:val>
          <c:extLst>
            <c:ext xmlns:c16="http://schemas.microsoft.com/office/drawing/2014/chart" uri="{C3380CC4-5D6E-409C-BE32-E72D297353CC}">
              <c16:uniqueId val="{00000000-C28D-4DDC-8A42-915CA3A1B4DA}"/>
            </c:ext>
          </c:extLst>
        </c:ser>
        <c:dLbls>
          <c:showLegendKey val="0"/>
          <c:showVal val="0"/>
          <c:showCatName val="0"/>
          <c:showSerName val="0"/>
          <c:showPercent val="0"/>
          <c:showBubbleSize val="0"/>
        </c:dLbls>
        <c:gapWidth val="150"/>
        <c:axId val="161300216"/>
        <c:axId val="161300600"/>
      </c:barChart>
      <c:catAx>
        <c:axId val="161300216"/>
        <c:scaling>
          <c:orientation val="minMax"/>
        </c:scaling>
        <c:delete val="0"/>
        <c:axPos val="b"/>
        <c:numFmt formatCode="General" sourceLinked="0"/>
        <c:majorTickMark val="out"/>
        <c:minorTickMark val="none"/>
        <c:tickLblPos val="nextTo"/>
        <c:crossAx val="161300600"/>
        <c:crosses val="autoZero"/>
        <c:auto val="1"/>
        <c:lblAlgn val="ctr"/>
        <c:lblOffset val="100"/>
        <c:noMultiLvlLbl val="0"/>
      </c:catAx>
      <c:valAx>
        <c:axId val="161300600"/>
        <c:scaling>
          <c:orientation val="minMax"/>
          <c:max val="100"/>
          <c:min val="0"/>
        </c:scaling>
        <c:delete val="0"/>
        <c:axPos val="l"/>
        <c:majorGridlines/>
        <c:numFmt formatCode="General" sourceLinked="1"/>
        <c:majorTickMark val="out"/>
        <c:minorTickMark val="none"/>
        <c:tickLblPos val="nextTo"/>
        <c:crossAx val="161300216"/>
        <c:crosses val="autoZero"/>
        <c:crossBetween val="between"/>
      </c:valAx>
    </c:plotArea>
    <c:legend>
      <c:legendPos val="r"/>
      <c:overlay val="0"/>
    </c:legend>
    <c:plotVisOnly val="1"/>
    <c:dispBlanksAs val="gap"/>
    <c:showDLblsOverMax val="0"/>
  </c:chart>
  <c:txPr>
    <a:bodyPr/>
    <a:lstStyle/>
    <a:p>
      <a:pPr>
        <a:defRPr sz="1800">
          <a:cs typeface="B Nazanin" panose="00000400000000000000" pitchFamily="2" charset="-78"/>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0"/>
    </mc:Choice>
    <mc:Fallback>
      <c:style val="30"/>
    </mc:Fallback>
  </mc:AlternateContent>
  <c:chart>
    <c:title>
      <c:overlay val="0"/>
    </c:title>
    <c:autoTitleDeleted val="0"/>
    <c:plotArea>
      <c:layout/>
      <c:barChart>
        <c:barDir val="col"/>
        <c:grouping val="clustered"/>
        <c:varyColors val="0"/>
        <c:ser>
          <c:idx val="0"/>
          <c:order val="0"/>
          <c:tx>
            <c:strRef>
              <c:f>Sheet1!$B$1</c:f>
              <c:strCache>
                <c:ptCount val="1"/>
                <c:pt idx="0">
                  <c:v>پارتی</c:v>
                </c:pt>
              </c:strCache>
            </c:strRef>
          </c:tx>
          <c:invertIfNegative val="0"/>
          <c:cat>
            <c:strRef>
              <c:f>Sheet1!$A$2:$A$14</c:f>
              <c:strCache>
                <c:ptCount val="13"/>
                <c:pt idx="0">
                  <c:v>بانک‌ها</c:v>
                </c:pt>
                <c:pt idx="1">
                  <c:v>دادگاه و دادسرا</c:v>
                </c:pt>
                <c:pt idx="2">
                  <c:v>شهرداری‌ها</c:v>
                </c:pt>
                <c:pt idx="3">
                  <c:v>پلیس  </c:v>
                </c:pt>
                <c:pt idx="4">
                  <c:v>بیمارستان</c:v>
                </c:pt>
                <c:pt idx="5">
                  <c:v>بیمه خدمات اجتماعی</c:v>
                </c:pt>
                <c:pt idx="6">
                  <c:v>بیمه(دادن خسارت ماشین)</c:v>
                </c:pt>
                <c:pt idx="7">
                  <c:v>مدارس دولتی</c:v>
                </c:pt>
                <c:pt idx="8">
                  <c:v>اداره ثبت اسناد</c:v>
                </c:pt>
                <c:pt idx="9">
                  <c:v>داروخانه‌ها</c:v>
                </c:pt>
                <c:pt idx="10">
                  <c:v>گمرک</c:v>
                </c:pt>
                <c:pt idx="11">
                  <c:v>مالیات</c:v>
                </c:pt>
                <c:pt idx="12">
                  <c:v>پلیس راهنمایی</c:v>
                </c:pt>
              </c:strCache>
            </c:strRef>
          </c:cat>
          <c:val>
            <c:numRef>
              <c:f>Sheet1!$B$2:$B$14</c:f>
              <c:numCache>
                <c:formatCode>General</c:formatCode>
                <c:ptCount val="13"/>
                <c:pt idx="0">
                  <c:v>71.8</c:v>
                </c:pt>
                <c:pt idx="1">
                  <c:v>71.400000000000006</c:v>
                </c:pt>
                <c:pt idx="2">
                  <c:v>60.8</c:v>
                </c:pt>
                <c:pt idx="3">
                  <c:v>56.7</c:v>
                </c:pt>
                <c:pt idx="4">
                  <c:v>54.1</c:v>
                </c:pt>
                <c:pt idx="5">
                  <c:v>52.3</c:v>
                </c:pt>
                <c:pt idx="6">
                  <c:v>50.1</c:v>
                </c:pt>
                <c:pt idx="7">
                  <c:v>48.9</c:v>
                </c:pt>
                <c:pt idx="8">
                  <c:v>48.1</c:v>
                </c:pt>
                <c:pt idx="9">
                  <c:v>47.7</c:v>
                </c:pt>
                <c:pt idx="10">
                  <c:v>42.3</c:v>
                </c:pt>
                <c:pt idx="11">
                  <c:v>41</c:v>
                </c:pt>
                <c:pt idx="12">
                  <c:v>39.200000000000003</c:v>
                </c:pt>
              </c:numCache>
            </c:numRef>
          </c:val>
          <c:extLst>
            <c:ext xmlns:c16="http://schemas.microsoft.com/office/drawing/2014/chart" uri="{C3380CC4-5D6E-409C-BE32-E72D297353CC}">
              <c16:uniqueId val="{00000000-236A-4A4D-A001-0211FB861B40}"/>
            </c:ext>
          </c:extLst>
        </c:ser>
        <c:dLbls>
          <c:showLegendKey val="0"/>
          <c:showVal val="0"/>
          <c:showCatName val="0"/>
          <c:showSerName val="0"/>
          <c:showPercent val="0"/>
          <c:showBubbleSize val="0"/>
        </c:dLbls>
        <c:gapWidth val="150"/>
        <c:axId val="161476136"/>
        <c:axId val="161476520"/>
      </c:barChart>
      <c:catAx>
        <c:axId val="161476136"/>
        <c:scaling>
          <c:orientation val="minMax"/>
        </c:scaling>
        <c:delete val="0"/>
        <c:axPos val="b"/>
        <c:numFmt formatCode="General" sourceLinked="1"/>
        <c:majorTickMark val="out"/>
        <c:minorTickMark val="none"/>
        <c:tickLblPos val="nextTo"/>
        <c:crossAx val="161476520"/>
        <c:crosses val="autoZero"/>
        <c:auto val="1"/>
        <c:lblAlgn val="ctr"/>
        <c:lblOffset val="100"/>
        <c:noMultiLvlLbl val="0"/>
      </c:catAx>
      <c:valAx>
        <c:axId val="161476520"/>
        <c:scaling>
          <c:orientation val="minMax"/>
          <c:max val="100"/>
          <c:min val="0"/>
        </c:scaling>
        <c:delete val="0"/>
        <c:axPos val="l"/>
        <c:majorGridlines/>
        <c:numFmt formatCode="General" sourceLinked="1"/>
        <c:majorTickMark val="out"/>
        <c:minorTickMark val="none"/>
        <c:tickLblPos val="nextTo"/>
        <c:crossAx val="161476136"/>
        <c:crosses val="autoZero"/>
        <c:crossBetween val="between"/>
      </c:valAx>
    </c:plotArea>
    <c:legend>
      <c:legendPos val="r"/>
      <c:overlay val="0"/>
    </c:legend>
    <c:plotVisOnly val="1"/>
    <c:dispBlanksAs val="gap"/>
    <c:showDLblsOverMax val="0"/>
  </c:chart>
  <c:txPr>
    <a:bodyPr/>
    <a:lstStyle/>
    <a:p>
      <a:pPr>
        <a:defRPr sz="1800">
          <a:cs typeface="B Nazanin" panose="00000400000000000000" pitchFamily="2" charset="-78"/>
        </a:defRPr>
      </a:pPr>
      <a:endParaRPr lang="en-US"/>
    </a:p>
  </c:txPr>
  <c:externalData r:id="rId1">
    <c:autoUpdate val="0"/>
  </c:externalData>
</c:chartSpace>
</file>

<file path=ppt/diagrams/_rels/data13.xml.rels><?xml version="1.0" encoding="UTF-8" standalone="yes"?>
<Relationships xmlns="http://schemas.openxmlformats.org/package/2006/relationships"><Relationship Id="rId1" Type="http://schemas.openxmlformats.org/officeDocument/2006/relationships/hyperlink" Target="&#1605;&#1575;&#1583;&#1607;%20606%20&#1602;&#1575;&#1606;&#1608;&#1606;%20&#1605;&#1580;&#1575;&#1586;&#1575;&#1578;%20&#1575;&#1587;&#1604;&#1575;&#1605;&#1740;.docx" TargetMode="External"/></Relationships>
</file>

<file path=ppt/diagrams/_rels/data29.xml.rels><?xml version="1.0" encoding="UTF-8" standalone="yes"?>
<Relationships xmlns="http://schemas.openxmlformats.org/package/2006/relationships"><Relationship Id="rId8" Type="http://schemas.openxmlformats.org/officeDocument/2006/relationships/hyperlink" Target="&#1711;&#1586;&#1575;&#1585;&#1588;%20&#1662;&#1740;&#1588;&#1585;&#1601;&#1578;/Chapters_Convention/Chapter%208.docx" TargetMode="External"/><Relationship Id="rId3" Type="http://schemas.openxmlformats.org/officeDocument/2006/relationships/hyperlink" Target="&#1711;&#1586;&#1575;&#1585;&#1588;%20&#1662;&#1740;&#1588;&#1585;&#1601;&#1578;/Chapters_Convention/Chapter%203.docx" TargetMode="External"/><Relationship Id="rId7" Type="http://schemas.openxmlformats.org/officeDocument/2006/relationships/hyperlink" Target="&#1711;&#1586;&#1575;&#1585;&#1588;%20&#1662;&#1740;&#1588;&#1585;&#1601;&#1578;/Chapters_Convention/Chapter%207.docx" TargetMode="External"/><Relationship Id="rId2" Type="http://schemas.openxmlformats.org/officeDocument/2006/relationships/hyperlink" Target="&#1711;&#1586;&#1575;&#1585;&#1588;%20&#1662;&#1740;&#1588;&#1585;&#1601;&#1578;/Chapters_Convention/Chapter%202.docx" TargetMode="External"/><Relationship Id="rId1" Type="http://schemas.openxmlformats.org/officeDocument/2006/relationships/hyperlink" Target="&#1711;&#1586;&#1575;&#1585;&#1588;%20&#1662;&#1740;&#1588;&#1585;&#1601;&#1578;/Chapters_Convention/Chapter%201.docx" TargetMode="External"/><Relationship Id="rId6" Type="http://schemas.openxmlformats.org/officeDocument/2006/relationships/hyperlink" Target="&#1711;&#1586;&#1575;&#1585;&#1588;%20&#1662;&#1740;&#1588;&#1585;&#1601;&#1578;/Chapters_Convention/Chapter%206.docx" TargetMode="External"/><Relationship Id="rId5" Type="http://schemas.openxmlformats.org/officeDocument/2006/relationships/hyperlink" Target="&#1711;&#1586;&#1575;&#1585;&#1588;%20&#1662;&#1740;&#1588;&#1585;&#1601;&#1578;/Chapters_Convention/Chapter%205.docx" TargetMode="External"/><Relationship Id="rId4" Type="http://schemas.openxmlformats.org/officeDocument/2006/relationships/hyperlink" Target="&#1711;&#1586;&#1575;&#1585;&#1588;%20&#1662;&#1740;&#1588;&#1585;&#1601;&#1578;/Chapters_Convention/Chapter%204.docx" TargetMode="External"/></Relationships>
</file>

<file path=ppt/diagrams/_rels/drawing13.xml.rels><?xml version="1.0" encoding="UTF-8" standalone="yes"?>
<Relationships xmlns="http://schemas.openxmlformats.org/package/2006/relationships"><Relationship Id="rId1" Type="http://schemas.openxmlformats.org/officeDocument/2006/relationships/hyperlink" Target="&#1605;&#1575;&#1583;&#1607;%20606%20&#1602;&#1575;&#1606;&#1608;&#1606;%20&#1605;&#1580;&#1575;&#1586;&#1575;&#1578;%20&#1575;&#1587;&#1604;&#1575;&#1605;&#1740;.docx"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50D117-5A3D-4EB2-B080-832AB1417A50}" type="doc">
      <dgm:prSet loTypeId="urn:microsoft.com/office/officeart/2005/8/layout/hierarchy3" loCatId="list" qsTypeId="urn:microsoft.com/office/officeart/2005/8/quickstyle/simple1" qsCatId="simple" csTypeId="urn:microsoft.com/office/officeart/2005/8/colors/colorful1" csCatId="colorful" phldr="1"/>
      <dgm:spPr/>
      <dgm:t>
        <a:bodyPr/>
        <a:lstStyle/>
        <a:p>
          <a:pPr rtl="1"/>
          <a:endParaRPr lang="fa-IR"/>
        </a:p>
      </dgm:t>
    </dgm:pt>
    <dgm:pt modelId="{6DED3BE5-9008-40C2-A97F-D920915E1BD6}">
      <dgm:prSet phldrT="[Text]" custT="1"/>
      <dgm:spPr/>
      <dgm:t>
        <a:bodyPr/>
        <a:lstStyle/>
        <a:p>
          <a:pPr rtl="1"/>
          <a:r>
            <a:rPr lang="fa-IR" sz="2800" b="1" dirty="0">
              <a:solidFill>
                <a:schemeClr val="tx1"/>
              </a:solidFill>
              <a:cs typeface="B Nazanin" panose="00000400000000000000" pitchFamily="2" charset="-78"/>
            </a:rPr>
            <a:t>سطح</a:t>
          </a:r>
        </a:p>
      </dgm:t>
    </dgm:pt>
    <dgm:pt modelId="{BD813869-CDDC-4CA0-9A3A-F543F7EC9E0E}" type="parTrans" cxnId="{559F93F7-6695-4A37-A273-A871448B9725}">
      <dgm:prSet/>
      <dgm:spPr/>
      <dgm:t>
        <a:bodyPr/>
        <a:lstStyle/>
        <a:p>
          <a:pPr rtl="1"/>
          <a:endParaRPr lang="fa-IR" sz="2000">
            <a:cs typeface="B Nazanin" panose="00000400000000000000" pitchFamily="2" charset="-78"/>
          </a:endParaRPr>
        </a:p>
      </dgm:t>
    </dgm:pt>
    <dgm:pt modelId="{6556ABC0-A352-4FB4-A854-A98CADC0B2CA}" type="sibTrans" cxnId="{559F93F7-6695-4A37-A273-A871448B9725}">
      <dgm:prSet/>
      <dgm:spPr/>
      <dgm:t>
        <a:bodyPr/>
        <a:lstStyle/>
        <a:p>
          <a:pPr rtl="1"/>
          <a:endParaRPr lang="fa-IR" sz="2000">
            <a:cs typeface="B Nazanin" panose="00000400000000000000" pitchFamily="2" charset="-78"/>
          </a:endParaRPr>
        </a:p>
      </dgm:t>
    </dgm:pt>
    <dgm:pt modelId="{9D4443A3-41EF-4BC7-B1CB-A81FE7A28053}">
      <dgm:prSet phldrT="[Text]" custT="1"/>
      <dgm:spPr/>
      <dgm:t>
        <a:bodyPr/>
        <a:lstStyle/>
        <a:p>
          <a:pPr rtl="1"/>
          <a:r>
            <a:rPr lang="fa-IR" sz="2000" dirty="0">
              <a:cs typeface="B Nazanin" panose="00000400000000000000" pitchFamily="2" charset="-78"/>
            </a:rPr>
            <a:t>خرد</a:t>
          </a:r>
        </a:p>
      </dgm:t>
    </dgm:pt>
    <dgm:pt modelId="{6263618E-DCAE-4D90-8224-A44070734549}" type="parTrans" cxnId="{CAD6F355-EBEF-4657-A572-6EB43DD048CF}">
      <dgm:prSet/>
      <dgm:spPr/>
      <dgm:t>
        <a:bodyPr/>
        <a:lstStyle/>
        <a:p>
          <a:pPr rtl="1"/>
          <a:endParaRPr lang="fa-IR" sz="2000">
            <a:cs typeface="B Nazanin" panose="00000400000000000000" pitchFamily="2" charset="-78"/>
          </a:endParaRPr>
        </a:p>
      </dgm:t>
    </dgm:pt>
    <dgm:pt modelId="{709ACF74-F70C-4573-8FDF-01D897129993}" type="sibTrans" cxnId="{CAD6F355-EBEF-4657-A572-6EB43DD048CF}">
      <dgm:prSet/>
      <dgm:spPr/>
      <dgm:t>
        <a:bodyPr/>
        <a:lstStyle/>
        <a:p>
          <a:pPr rtl="1"/>
          <a:endParaRPr lang="fa-IR" sz="2000">
            <a:cs typeface="B Nazanin" panose="00000400000000000000" pitchFamily="2" charset="-78"/>
          </a:endParaRPr>
        </a:p>
      </dgm:t>
    </dgm:pt>
    <dgm:pt modelId="{ACD69828-19E1-45F8-BC08-1FD6175C642A}">
      <dgm:prSet phldrT="[Text]" custT="1"/>
      <dgm:spPr/>
      <dgm:t>
        <a:bodyPr/>
        <a:lstStyle/>
        <a:p>
          <a:pPr rtl="1"/>
          <a:r>
            <a:rPr lang="fa-IR" sz="2000" dirty="0">
              <a:cs typeface="B Nazanin" panose="00000400000000000000" pitchFamily="2" charset="-78"/>
            </a:rPr>
            <a:t>کلان</a:t>
          </a:r>
        </a:p>
      </dgm:t>
    </dgm:pt>
    <dgm:pt modelId="{2399DC03-021F-4D2D-89B0-1B70B17078C8}" type="parTrans" cxnId="{749CE24C-0F64-4664-81A7-F337A77AABAF}">
      <dgm:prSet/>
      <dgm:spPr/>
      <dgm:t>
        <a:bodyPr/>
        <a:lstStyle/>
        <a:p>
          <a:pPr rtl="1"/>
          <a:endParaRPr lang="fa-IR" sz="2000">
            <a:cs typeface="B Nazanin" panose="00000400000000000000" pitchFamily="2" charset="-78"/>
          </a:endParaRPr>
        </a:p>
      </dgm:t>
    </dgm:pt>
    <dgm:pt modelId="{65811C67-12DD-4E22-ABF8-C139F6268039}" type="sibTrans" cxnId="{749CE24C-0F64-4664-81A7-F337A77AABAF}">
      <dgm:prSet/>
      <dgm:spPr/>
      <dgm:t>
        <a:bodyPr/>
        <a:lstStyle/>
        <a:p>
          <a:pPr rtl="1"/>
          <a:endParaRPr lang="fa-IR" sz="2000">
            <a:cs typeface="B Nazanin" panose="00000400000000000000" pitchFamily="2" charset="-78"/>
          </a:endParaRPr>
        </a:p>
      </dgm:t>
    </dgm:pt>
    <dgm:pt modelId="{57171030-D31D-4CBA-A395-97233006DD73}">
      <dgm:prSet phldrT="[Text]" custT="1"/>
      <dgm:spPr/>
      <dgm:t>
        <a:bodyPr/>
        <a:lstStyle/>
        <a:p>
          <a:pPr rtl="1"/>
          <a:r>
            <a:rPr lang="fa-IR" sz="2800" b="1" dirty="0">
              <a:solidFill>
                <a:schemeClr val="tx1"/>
              </a:solidFill>
              <a:cs typeface="B Nazanin" panose="00000400000000000000" pitchFamily="2" charset="-78"/>
            </a:rPr>
            <a:t>اخلاقی</a:t>
          </a:r>
        </a:p>
      </dgm:t>
    </dgm:pt>
    <dgm:pt modelId="{C46B2CA0-FA7A-4FB3-A958-03F5643C70D6}" type="parTrans" cxnId="{0FB2A1F5-6E29-4167-9981-4039841659E2}">
      <dgm:prSet/>
      <dgm:spPr/>
      <dgm:t>
        <a:bodyPr/>
        <a:lstStyle/>
        <a:p>
          <a:pPr rtl="1"/>
          <a:endParaRPr lang="fa-IR" sz="2000">
            <a:cs typeface="B Nazanin" panose="00000400000000000000" pitchFamily="2" charset="-78"/>
          </a:endParaRPr>
        </a:p>
      </dgm:t>
    </dgm:pt>
    <dgm:pt modelId="{A0775525-5053-45DF-8793-1213D96D870A}" type="sibTrans" cxnId="{0FB2A1F5-6E29-4167-9981-4039841659E2}">
      <dgm:prSet/>
      <dgm:spPr/>
      <dgm:t>
        <a:bodyPr/>
        <a:lstStyle/>
        <a:p>
          <a:pPr rtl="1"/>
          <a:endParaRPr lang="fa-IR" sz="2000">
            <a:cs typeface="B Nazanin" panose="00000400000000000000" pitchFamily="2" charset="-78"/>
          </a:endParaRPr>
        </a:p>
      </dgm:t>
    </dgm:pt>
    <dgm:pt modelId="{35FED447-114F-40C9-BBD1-B1A3D0E90B1B}">
      <dgm:prSet phldrT="[Text]" custT="1"/>
      <dgm:spPr/>
      <dgm:t>
        <a:bodyPr/>
        <a:lstStyle/>
        <a:p>
          <a:pPr rtl="1"/>
          <a:r>
            <a:rPr lang="fa-IR" sz="2000" dirty="0">
              <a:cs typeface="B Nazanin" panose="00000400000000000000" pitchFamily="2" charset="-78"/>
            </a:rPr>
            <a:t>سیاه</a:t>
          </a:r>
        </a:p>
      </dgm:t>
    </dgm:pt>
    <dgm:pt modelId="{00925369-4EDB-4C9C-B06F-6AA7EC40F296}" type="parTrans" cxnId="{606D1469-BE2D-4A7D-B127-AA32154EB7CD}">
      <dgm:prSet/>
      <dgm:spPr/>
      <dgm:t>
        <a:bodyPr/>
        <a:lstStyle/>
        <a:p>
          <a:pPr rtl="1"/>
          <a:endParaRPr lang="fa-IR" sz="2000">
            <a:cs typeface="B Nazanin" panose="00000400000000000000" pitchFamily="2" charset="-78"/>
          </a:endParaRPr>
        </a:p>
      </dgm:t>
    </dgm:pt>
    <dgm:pt modelId="{ADB2DCA5-5194-48E5-A43F-6AD974B58C84}" type="sibTrans" cxnId="{606D1469-BE2D-4A7D-B127-AA32154EB7CD}">
      <dgm:prSet/>
      <dgm:spPr/>
      <dgm:t>
        <a:bodyPr/>
        <a:lstStyle/>
        <a:p>
          <a:pPr rtl="1"/>
          <a:endParaRPr lang="fa-IR" sz="2000">
            <a:cs typeface="B Nazanin" panose="00000400000000000000" pitchFamily="2" charset="-78"/>
          </a:endParaRPr>
        </a:p>
      </dgm:t>
    </dgm:pt>
    <dgm:pt modelId="{07EAA3A6-EF47-47A5-AF0F-21B553A04498}">
      <dgm:prSet phldrT="[Text]" custT="1"/>
      <dgm:spPr/>
      <dgm:t>
        <a:bodyPr/>
        <a:lstStyle/>
        <a:p>
          <a:pPr rtl="1"/>
          <a:r>
            <a:rPr lang="fa-IR" sz="2000" dirty="0">
              <a:cs typeface="B Nazanin" panose="00000400000000000000" pitchFamily="2" charset="-78"/>
            </a:rPr>
            <a:t>خاکستری</a:t>
          </a:r>
        </a:p>
      </dgm:t>
    </dgm:pt>
    <dgm:pt modelId="{A342E67D-2D5F-46A9-85EC-C420333B0970}" type="parTrans" cxnId="{ADCAD4BB-5330-43FE-806E-18FB373A41AC}">
      <dgm:prSet/>
      <dgm:spPr/>
      <dgm:t>
        <a:bodyPr/>
        <a:lstStyle/>
        <a:p>
          <a:pPr rtl="1"/>
          <a:endParaRPr lang="fa-IR" sz="2000">
            <a:cs typeface="B Nazanin" panose="00000400000000000000" pitchFamily="2" charset="-78"/>
          </a:endParaRPr>
        </a:p>
      </dgm:t>
    </dgm:pt>
    <dgm:pt modelId="{5E1E2824-53E1-423A-89CD-2DB23BA13508}" type="sibTrans" cxnId="{ADCAD4BB-5330-43FE-806E-18FB373A41AC}">
      <dgm:prSet/>
      <dgm:spPr/>
      <dgm:t>
        <a:bodyPr/>
        <a:lstStyle/>
        <a:p>
          <a:pPr rtl="1"/>
          <a:endParaRPr lang="fa-IR" sz="2000">
            <a:cs typeface="B Nazanin" panose="00000400000000000000" pitchFamily="2" charset="-78"/>
          </a:endParaRPr>
        </a:p>
      </dgm:t>
    </dgm:pt>
    <dgm:pt modelId="{4C8DDDC7-E76C-4625-BFE5-63E016F8F7AC}">
      <dgm:prSet custT="1"/>
      <dgm:spPr/>
      <dgm:t>
        <a:bodyPr/>
        <a:lstStyle/>
        <a:p>
          <a:pPr rtl="1"/>
          <a:r>
            <a:rPr lang="fa-IR" sz="2000" dirty="0">
              <a:cs typeface="B Nazanin" panose="00000400000000000000" pitchFamily="2" charset="-78"/>
            </a:rPr>
            <a:t>سفید</a:t>
          </a:r>
        </a:p>
      </dgm:t>
    </dgm:pt>
    <dgm:pt modelId="{598257BD-B750-43A2-A369-B1F2981DE070}" type="parTrans" cxnId="{769F4961-145D-41E5-8F6B-EF8E69679487}">
      <dgm:prSet/>
      <dgm:spPr/>
      <dgm:t>
        <a:bodyPr/>
        <a:lstStyle/>
        <a:p>
          <a:pPr rtl="1"/>
          <a:endParaRPr lang="fa-IR" sz="2000">
            <a:cs typeface="B Nazanin" panose="00000400000000000000" pitchFamily="2" charset="-78"/>
          </a:endParaRPr>
        </a:p>
      </dgm:t>
    </dgm:pt>
    <dgm:pt modelId="{704B2D99-BFFE-4F02-831D-B327A2A7CD00}" type="sibTrans" cxnId="{769F4961-145D-41E5-8F6B-EF8E69679487}">
      <dgm:prSet/>
      <dgm:spPr/>
      <dgm:t>
        <a:bodyPr/>
        <a:lstStyle/>
        <a:p>
          <a:pPr rtl="1"/>
          <a:endParaRPr lang="fa-IR" sz="2000">
            <a:cs typeface="B Nazanin" panose="00000400000000000000" pitchFamily="2" charset="-78"/>
          </a:endParaRPr>
        </a:p>
      </dgm:t>
    </dgm:pt>
    <dgm:pt modelId="{F10C9A35-FD5C-4693-ACC5-CAC993A6FDC3}">
      <dgm:prSet custT="1"/>
      <dgm:spPr/>
      <dgm:t>
        <a:bodyPr/>
        <a:lstStyle/>
        <a:p>
          <a:pPr rtl="1"/>
          <a:r>
            <a:rPr lang="fa-IR" sz="2800" b="1" dirty="0">
              <a:solidFill>
                <a:schemeClr val="tx1"/>
              </a:solidFill>
              <a:cs typeface="B Nazanin" panose="00000400000000000000" pitchFamily="2" charset="-78"/>
            </a:rPr>
            <a:t>حوزه</a:t>
          </a:r>
        </a:p>
      </dgm:t>
    </dgm:pt>
    <dgm:pt modelId="{ABEEC0FB-B9B8-4FAF-A35B-FC38F646B3D7}" type="parTrans" cxnId="{0932029D-DB44-406D-8E2C-0620DAEF71C4}">
      <dgm:prSet/>
      <dgm:spPr/>
      <dgm:t>
        <a:bodyPr/>
        <a:lstStyle/>
        <a:p>
          <a:pPr rtl="1"/>
          <a:endParaRPr lang="fa-IR" sz="2000">
            <a:cs typeface="B Nazanin" panose="00000400000000000000" pitchFamily="2" charset="-78"/>
          </a:endParaRPr>
        </a:p>
      </dgm:t>
    </dgm:pt>
    <dgm:pt modelId="{BC08DDD3-5D84-44A3-A2CD-A3F9E1033328}" type="sibTrans" cxnId="{0932029D-DB44-406D-8E2C-0620DAEF71C4}">
      <dgm:prSet/>
      <dgm:spPr/>
      <dgm:t>
        <a:bodyPr/>
        <a:lstStyle/>
        <a:p>
          <a:pPr rtl="1"/>
          <a:endParaRPr lang="fa-IR" sz="2000">
            <a:cs typeface="B Nazanin" panose="00000400000000000000" pitchFamily="2" charset="-78"/>
          </a:endParaRPr>
        </a:p>
      </dgm:t>
    </dgm:pt>
    <dgm:pt modelId="{3504271A-9589-41D3-85D6-C05092FC3320}">
      <dgm:prSet custT="1"/>
      <dgm:spPr/>
      <dgm:t>
        <a:bodyPr/>
        <a:lstStyle/>
        <a:p>
          <a:pPr rtl="1"/>
          <a:r>
            <a:rPr lang="fa-IR" sz="2000" dirty="0">
              <a:cs typeface="B Nazanin" panose="00000400000000000000" pitchFamily="2" charset="-78"/>
            </a:rPr>
            <a:t>اداری</a:t>
          </a:r>
        </a:p>
      </dgm:t>
    </dgm:pt>
    <dgm:pt modelId="{D5AE0BCD-9FA4-4367-9344-8307FCDC5346}" type="parTrans" cxnId="{DEEDFCE6-7551-4FEB-9B92-EAA61BE18EE7}">
      <dgm:prSet/>
      <dgm:spPr/>
      <dgm:t>
        <a:bodyPr/>
        <a:lstStyle/>
        <a:p>
          <a:pPr rtl="1"/>
          <a:endParaRPr lang="fa-IR" sz="2000">
            <a:cs typeface="B Nazanin" panose="00000400000000000000" pitchFamily="2" charset="-78"/>
          </a:endParaRPr>
        </a:p>
      </dgm:t>
    </dgm:pt>
    <dgm:pt modelId="{CE03A42F-ACAC-4D41-B235-567C41A2213A}" type="sibTrans" cxnId="{DEEDFCE6-7551-4FEB-9B92-EAA61BE18EE7}">
      <dgm:prSet/>
      <dgm:spPr/>
      <dgm:t>
        <a:bodyPr/>
        <a:lstStyle/>
        <a:p>
          <a:pPr rtl="1"/>
          <a:endParaRPr lang="fa-IR" sz="2000">
            <a:cs typeface="B Nazanin" panose="00000400000000000000" pitchFamily="2" charset="-78"/>
          </a:endParaRPr>
        </a:p>
      </dgm:t>
    </dgm:pt>
    <dgm:pt modelId="{01972B78-B61F-4FF0-AEC8-484A3847D382}">
      <dgm:prSet custT="1"/>
      <dgm:spPr/>
      <dgm:t>
        <a:bodyPr/>
        <a:lstStyle/>
        <a:p>
          <a:pPr rtl="1"/>
          <a:r>
            <a:rPr lang="fa-IR" sz="2000" dirty="0">
              <a:cs typeface="B Nazanin" panose="00000400000000000000" pitchFamily="2" charset="-78"/>
            </a:rPr>
            <a:t>اقتصادی- مالی</a:t>
          </a:r>
        </a:p>
      </dgm:t>
    </dgm:pt>
    <dgm:pt modelId="{C004451D-BF46-492A-81FE-E9A19937B34B}" type="parTrans" cxnId="{90F31CFD-AA23-46EE-9B70-904023053434}">
      <dgm:prSet/>
      <dgm:spPr/>
      <dgm:t>
        <a:bodyPr/>
        <a:lstStyle/>
        <a:p>
          <a:pPr rtl="1"/>
          <a:endParaRPr lang="fa-IR" sz="2000">
            <a:cs typeface="B Nazanin" panose="00000400000000000000" pitchFamily="2" charset="-78"/>
          </a:endParaRPr>
        </a:p>
      </dgm:t>
    </dgm:pt>
    <dgm:pt modelId="{6D516B6D-2029-4318-859B-D0C52911C0F9}" type="sibTrans" cxnId="{90F31CFD-AA23-46EE-9B70-904023053434}">
      <dgm:prSet/>
      <dgm:spPr/>
      <dgm:t>
        <a:bodyPr/>
        <a:lstStyle/>
        <a:p>
          <a:pPr rtl="1"/>
          <a:endParaRPr lang="fa-IR" sz="2000">
            <a:cs typeface="B Nazanin" panose="00000400000000000000" pitchFamily="2" charset="-78"/>
          </a:endParaRPr>
        </a:p>
      </dgm:t>
    </dgm:pt>
    <dgm:pt modelId="{04CA5EBB-5B7B-40B3-BD5A-E7AA0BF36DEE}">
      <dgm:prSet custT="1"/>
      <dgm:spPr/>
      <dgm:t>
        <a:bodyPr/>
        <a:lstStyle/>
        <a:p>
          <a:pPr rtl="1"/>
          <a:r>
            <a:rPr lang="fa-IR" sz="2000" dirty="0">
              <a:cs typeface="B Nazanin" panose="00000400000000000000" pitchFamily="2" charset="-78"/>
            </a:rPr>
            <a:t>سیاسی</a:t>
          </a:r>
        </a:p>
      </dgm:t>
    </dgm:pt>
    <dgm:pt modelId="{BBB6966D-F5AC-4E7E-94A0-50E52DD653E1}" type="parTrans" cxnId="{DA5DA00C-4469-4B1E-9DC6-43D24729BDB4}">
      <dgm:prSet/>
      <dgm:spPr/>
      <dgm:t>
        <a:bodyPr/>
        <a:lstStyle/>
        <a:p>
          <a:pPr rtl="1"/>
          <a:endParaRPr lang="fa-IR" sz="2000">
            <a:cs typeface="B Nazanin" panose="00000400000000000000" pitchFamily="2" charset="-78"/>
          </a:endParaRPr>
        </a:p>
      </dgm:t>
    </dgm:pt>
    <dgm:pt modelId="{E03536FD-77EA-4E55-B85A-FFC5F7222258}" type="sibTrans" cxnId="{DA5DA00C-4469-4B1E-9DC6-43D24729BDB4}">
      <dgm:prSet/>
      <dgm:spPr/>
      <dgm:t>
        <a:bodyPr/>
        <a:lstStyle/>
        <a:p>
          <a:pPr rtl="1"/>
          <a:endParaRPr lang="fa-IR" sz="2000">
            <a:cs typeface="B Nazanin" panose="00000400000000000000" pitchFamily="2" charset="-78"/>
          </a:endParaRPr>
        </a:p>
      </dgm:t>
    </dgm:pt>
    <dgm:pt modelId="{ED25F804-4546-4654-B8C6-20B2AF1881D3}" type="pres">
      <dgm:prSet presAssocID="{C250D117-5A3D-4EB2-B080-832AB1417A50}" presName="diagram" presStyleCnt="0">
        <dgm:presLayoutVars>
          <dgm:chPref val="1"/>
          <dgm:dir val="rev"/>
          <dgm:animOne val="branch"/>
          <dgm:animLvl val="lvl"/>
          <dgm:resizeHandles/>
        </dgm:presLayoutVars>
      </dgm:prSet>
      <dgm:spPr/>
    </dgm:pt>
    <dgm:pt modelId="{41885581-2332-4332-892B-31A5AFD33B25}" type="pres">
      <dgm:prSet presAssocID="{6DED3BE5-9008-40C2-A97F-D920915E1BD6}" presName="root" presStyleCnt="0"/>
      <dgm:spPr/>
    </dgm:pt>
    <dgm:pt modelId="{73A5152E-310E-4963-A9B6-83B0425D3237}" type="pres">
      <dgm:prSet presAssocID="{6DED3BE5-9008-40C2-A97F-D920915E1BD6}" presName="rootComposite" presStyleCnt="0"/>
      <dgm:spPr/>
    </dgm:pt>
    <dgm:pt modelId="{0BE8CEBF-3427-45EB-BF1E-29FDFC7CAAD7}" type="pres">
      <dgm:prSet presAssocID="{6DED3BE5-9008-40C2-A97F-D920915E1BD6}" presName="rootText" presStyleLbl="node1" presStyleIdx="0" presStyleCnt="3"/>
      <dgm:spPr/>
    </dgm:pt>
    <dgm:pt modelId="{2526FCEA-666B-4514-90C0-65F887695A39}" type="pres">
      <dgm:prSet presAssocID="{6DED3BE5-9008-40C2-A97F-D920915E1BD6}" presName="rootConnector" presStyleLbl="node1" presStyleIdx="0" presStyleCnt="3"/>
      <dgm:spPr/>
    </dgm:pt>
    <dgm:pt modelId="{74704042-35BC-419E-95EB-38AB496392FA}" type="pres">
      <dgm:prSet presAssocID="{6DED3BE5-9008-40C2-A97F-D920915E1BD6}" presName="childShape" presStyleCnt="0"/>
      <dgm:spPr/>
    </dgm:pt>
    <dgm:pt modelId="{8BAE2924-0D3C-43FC-B377-90B8BF417E97}" type="pres">
      <dgm:prSet presAssocID="{6263618E-DCAE-4D90-8224-A44070734549}" presName="Name13" presStyleLbl="parChTrans1D2" presStyleIdx="0" presStyleCnt="8"/>
      <dgm:spPr/>
    </dgm:pt>
    <dgm:pt modelId="{89B221C7-FCE8-4F26-8CED-A3C2499C20E0}" type="pres">
      <dgm:prSet presAssocID="{9D4443A3-41EF-4BC7-B1CB-A81FE7A28053}" presName="childText" presStyleLbl="bgAcc1" presStyleIdx="0" presStyleCnt="8">
        <dgm:presLayoutVars>
          <dgm:bulletEnabled val="1"/>
        </dgm:presLayoutVars>
      </dgm:prSet>
      <dgm:spPr/>
    </dgm:pt>
    <dgm:pt modelId="{B02535AF-8720-4E4B-B9F5-B1F5270C9A6F}" type="pres">
      <dgm:prSet presAssocID="{2399DC03-021F-4D2D-89B0-1B70B17078C8}" presName="Name13" presStyleLbl="parChTrans1D2" presStyleIdx="1" presStyleCnt="8"/>
      <dgm:spPr/>
    </dgm:pt>
    <dgm:pt modelId="{23D89084-9A98-4436-9301-53E1308146F5}" type="pres">
      <dgm:prSet presAssocID="{ACD69828-19E1-45F8-BC08-1FD6175C642A}" presName="childText" presStyleLbl="bgAcc1" presStyleIdx="1" presStyleCnt="8">
        <dgm:presLayoutVars>
          <dgm:bulletEnabled val="1"/>
        </dgm:presLayoutVars>
      </dgm:prSet>
      <dgm:spPr/>
    </dgm:pt>
    <dgm:pt modelId="{45DC7140-53D1-40E7-983B-51324B888392}" type="pres">
      <dgm:prSet presAssocID="{57171030-D31D-4CBA-A395-97233006DD73}" presName="root" presStyleCnt="0"/>
      <dgm:spPr/>
    </dgm:pt>
    <dgm:pt modelId="{9998D573-240E-4846-8095-1F09F7AC1AD5}" type="pres">
      <dgm:prSet presAssocID="{57171030-D31D-4CBA-A395-97233006DD73}" presName="rootComposite" presStyleCnt="0"/>
      <dgm:spPr/>
    </dgm:pt>
    <dgm:pt modelId="{D578CC5F-3780-4525-AE2D-18B22114B369}" type="pres">
      <dgm:prSet presAssocID="{57171030-D31D-4CBA-A395-97233006DD73}" presName="rootText" presStyleLbl="node1" presStyleIdx="1" presStyleCnt="3"/>
      <dgm:spPr/>
    </dgm:pt>
    <dgm:pt modelId="{99042193-DC0D-4BEA-9F18-9253D34C9525}" type="pres">
      <dgm:prSet presAssocID="{57171030-D31D-4CBA-A395-97233006DD73}" presName="rootConnector" presStyleLbl="node1" presStyleIdx="1" presStyleCnt="3"/>
      <dgm:spPr/>
    </dgm:pt>
    <dgm:pt modelId="{CE90EC04-BBE9-4153-8B24-44A14CF72B3F}" type="pres">
      <dgm:prSet presAssocID="{57171030-D31D-4CBA-A395-97233006DD73}" presName="childShape" presStyleCnt="0"/>
      <dgm:spPr/>
    </dgm:pt>
    <dgm:pt modelId="{10BB47BA-1FED-4DA6-93A7-72898086E233}" type="pres">
      <dgm:prSet presAssocID="{00925369-4EDB-4C9C-B06F-6AA7EC40F296}" presName="Name13" presStyleLbl="parChTrans1D2" presStyleIdx="2" presStyleCnt="8"/>
      <dgm:spPr/>
    </dgm:pt>
    <dgm:pt modelId="{22434AB9-E707-432B-81A7-AFD6F9D0969B}" type="pres">
      <dgm:prSet presAssocID="{35FED447-114F-40C9-BBD1-B1A3D0E90B1B}" presName="childText" presStyleLbl="bgAcc1" presStyleIdx="2" presStyleCnt="8">
        <dgm:presLayoutVars>
          <dgm:bulletEnabled val="1"/>
        </dgm:presLayoutVars>
      </dgm:prSet>
      <dgm:spPr/>
    </dgm:pt>
    <dgm:pt modelId="{F3238926-B429-44A8-8378-046F40090D4E}" type="pres">
      <dgm:prSet presAssocID="{A342E67D-2D5F-46A9-85EC-C420333B0970}" presName="Name13" presStyleLbl="parChTrans1D2" presStyleIdx="3" presStyleCnt="8"/>
      <dgm:spPr/>
    </dgm:pt>
    <dgm:pt modelId="{56DE12C9-3462-464B-9D33-49B2E53AF49B}" type="pres">
      <dgm:prSet presAssocID="{07EAA3A6-EF47-47A5-AF0F-21B553A04498}" presName="childText" presStyleLbl="bgAcc1" presStyleIdx="3" presStyleCnt="8">
        <dgm:presLayoutVars>
          <dgm:bulletEnabled val="1"/>
        </dgm:presLayoutVars>
      </dgm:prSet>
      <dgm:spPr/>
    </dgm:pt>
    <dgm:pt modelId="{5C7876C1-E166-42EB-A605-081738BC8690}" type="pres">
      <dgm:prSet presAssocID="{598257BD-B750-43A2-A369-B1F2981DE070}" presName="Name13" presStyleLbl="parChTrans1D2" presStyleIdx="4" presStyleCnt="8"/>
      <dgm:spPr/>
    </dgm:pt>
    <dgm:pt modelId="{F2AB6C6D-9B53-4E38-8845-5F6A0660BAF5}" type="pres">
      <dgm:prSet presAssocID="{4C8DDDC7-E76C-4625-BFE5-63E016F8F7AC}" presName="childText" presStyleLbl="bgAcc1" presStyleIdx="4" presStyleCnt="8">
        <dgm:presLayoutVars>
          <dgm:bulletEnabled val="1"/>
        </dgm:presLayoutVars>
      </dgm:prSet>
      <dgm:spPr/>
    </dgm:pt>
    <dgm:pt modelId="{3D4CC37E-8FD5-446B-94E2-7070A65FBA92}" type="pres">
      <dgm:prSet presAssocID="{F10C9A35-FD5C-4693-ACC5-CAC993A6FDC3}" presName="root" presStyleCnt="0"/>
      <dgm:spPr/>
    </dgm:pt>
    <dgm:pt modelId="{2544326D-B693-4E5C-B685-2880D4A66749}" type="pres">
      <dgm:prSet presAssocID="{F10C9A35-FD5C-4693-ACC5-CAC993A6FDC3}" presName="rootComposite" presStyleCnt="0"/>
      <dgm:spPr/>
    </dgm:pt>
    <dgm:pt modelId="{5D43126A-5FF3-435D-8731-D606AB7B92E3}" type="pres">
      <dgm:prSet presAssocID="{F10C9A35-FD5C-4693-ACC5-CAC993A6FDC3}" presName="rootText" presStyleLbl="node1" presStyleIdx="2" presStyleCnt="3"/>
      <dgm:spPr/>
    </dgm:pt>
    <dgm:pt modelId="{11E430F7-6F27-47BA-B223-61E50334BC19}" type="pres">
      <dgm:prSet presAssocID="{F10C9A35-FD5C-4693-ACC5-CAC993A6FDC3}" presName="rootConnector" presStyleLbl="node1" presStyleIdx="2" presStyleCnt="3"/>
      <dgm:spPr/>
    </dgm:pt>
    <dgm:pt modelId="{112B29BE-3E0B-4414-AE8D-40BC49D77161}" type="pres">
      <dgm:prSet presAssocID="{F10C9A35-FD5C-4693-ACC5-CAC993A6FDC3}" presName="childShape" presStyleCnt="0"/>
      <dgm:spPr/>
    </dgm:pt>
    <dgm:pt modelId="{936A9FAB-54FB-4237-8A60-78101A92A9DC}" type="pres">
      <dgm:prSet presAssocID="{BBB6966D-F5AC-4E7E-94A0-50E52DD653E1}" presName="Name13" presStyleLbl="parChTrans1D2" presStyleIdx="5" presStyleCnt="8"/>
      <dgm:spPr/>
    </dgm:pt>
    <dgm:pt modelId="{B29B4D17-FCEA-4D09-8F2D-6FCF6F1AF85F}" type="pres">
      <dgm:prSet presAssocID="{04CA5EBB-5B7B-40B3-BD5A-E7AA0BF36DEE}" presName="childText" presStyleLbl="bgAcc1" presStyleIdx="5" presStyleCnt="8">
        <dgm:presLayoutVars>
          <dgm:bulletEnabled val="1"/>
        </dgm:presLayoutVars>
      </dgm:prSet>
      <dgm:spPr/>
    </dgm:pt>
    <dgm:pt modelId="{AE6A9994-AD54-4DBC-8388-4D07D990658B}" type="pres">
      <dgm:prSet presAssocID="{C004451D-BF46-492A-81FE-E9A19937B34B}" presName="Name13" presStyleLbl="parChTrans1D2" presStyleIdx="6" presStyleCnt="8"/>
      <dgm:spPr/>
    </dgm:pt>
    <dgm:pt modelId="{CAE78496-4712-43C2-9422-A60CA131C747}" type="pres">
      <dgm:prSet presAssocID="{01972B78-B61F-4FF0-AEC8-484A3847D382}" presName="childText" presStyleLbl="bgAcc1" presStyleIdx="6" presStyleCnt="8">
        <dgm:presLayoutVars>
          <dgm:bulletEnabled val="1"/>
        </dgm:presLayoutVars>
      </dgm:prSet>
      <dgm:spPr/>
    </dgm:pt>
    <dgm:pt modelId="{EF4AA175-9E29-45C6-8041-6C1DFBAD41F4}" type="pres">
      <dgm:prSet presAssocID="{D5AE0BCD-9FA4-4367-9344-8307FCDC5346}" presName="Name13" presStyleLbl="parChTrans1D2" presStyleIdx="7" presStyleCnt="8"/>
      <dgm:spPr/>
    </dgm:pt>
    <dgm:pt modelId="{0A34CE08-2BF1-4377-B59A-5E985136D56B}" type="pres">
      <dgm:prSet presAssocID="{3504271A-9589-41D3-85D6-C05092FC3320}" presName="childText" presStyleLbl="bgAcc1" presStyleIdx="7" presStyleCnt="8">
        <dgm:presLayoutVars>
          <dgm:bulletEnabled val="1"/>
        </dgm:presLayoutVars>
      </dgm:prSet>
      <dgm:spPr/>
    </dgm:pt>
  </dgm:ptLst>
  <dgm:cxnLst>
    <dgm:cxn modelId="{977DF203-1217-498E-ADEC-E49A4ACDEE86}" type="presOf" srcId="{6DED3BE5-9008-40C2-A97F-D920915E1BD6}" destId="{0BE8CEBF-3427-45EB-BF1E-29FDFC7CAAD7}" srcOrd="0" destOrd="0" presId="urn:microsoft.com/office/officeart/2005/8/layout/hierarchy3"/>
    <dgm:cxn modelId="{DA5DA00C-4469-4B1E-9DC6-43D24729BDB4}" srcId="{F10C9A35-FD5C-4693-ACC5-CAC993A6FDC3}" destId="{04CA5EBB-5B7B-40B3-BD5A-E7AA0BF36DEE}" srcOrd="0" destOrd="0" parTransId="{BBB6966D-F5AC-4E7E-94A0-50E52DD653E1}" sibTransId="{E03536FD-77EA-4E55-B85A-FFC5F7222258}"/>
    <dgm:cxn modelId="{AC1BB718-6DFF-4EAA-9CBF-E322AA06E46B}" type="presOf" srcId="{C250D117-5A3D-4EB2-B080-832AB1417A50}" destId="{ED25F804-4546-4654-B8C6-20B2AF1881D3}" srcOrd="0" destOrd="0" presId="urn:microsoft.com/office/officeart/2005/8/layout/hierarchy3"/>
    <dgm:cxn modelId="{89E7161B-E9D6-4E11-AFC8-89D49A6968AE}" type="presOf" srcId="{9D4443A3-41EF-4BC7-B1CB-A81FE7A28053}" destId="{89B221C7-FCE8-4F26-8CED-A3C2499C20E0}" srcOrd="0" destOrd="0" presId="urn:microsoft.com/office/officeart/2005/8/layout/hierarchy3"/>
    <dgm:cxn modelId="{97A5A325-01B6-4465-89CD-32B4C6D42174}" type="presOf" srcId="{01972B78-B61F-4FF0-AEC8-484A3847D382}" destId="{CAE78496-4712-43C2-9422-A60CA131C747}" srcOrd="0" destOrd="0" presId="urn:microsoft.com/office/officeart/2005/8/layout/hierarchy3"/>
    <dgm:cxn modelId="{744E4B30-1893-4EE5-A0C5-32726797FDCF}" type="presOf" srcId="{D5AE0BCD-9FA4-4367-9344-8307FCDC5346}" destId="{EF4AA175-9E29-45C6-8041-6C1DFBAD41F4}" srcOrd="0" destOrd="0" presId="urn:microsoft.com/office/officeart/2005/8/layout/hierarchy3"/>
    <dgm:cxn modelId="{4C11E03C-E4EE-4AF1-834E-4F13AD3CF9A8}" type="presOf" srcId="{04CA5EBB-5B7B-40B3-BD5A-E7AA0BF36DEE}" destId="{B29B4D17-FCEA-4D09-8F2D-6FCF6F1AF85F}" srcOrd="0" destOrd="0" presId="urn:microsoft.com/office/officeart/2005/8/layout/hierarchy3"/>
    <dgm:cxn modelId="{769F4961-145D-41E5-8F6B-EF8E69679487}" srcId="{57171030-D31D-4CBA-A395-97233006DD73}" destId="{4C8DDDC7-E76C-4625-BFE5-63E016F8F7AC}" srcOrd="2" destOrd="0" parTransId="{598257BD-B750-43A2-A369-B1F2981DE070}" sibTransId="{704B2D99-BFFE-4F02-831D-B327A2A7CD00}"/>
    <dgm:cxn modelId="{691F1743-FC74-4E66-83F7-7E73421FBDCE}" type="presOf" srcId="{F10C9A35-FD5C-4693-ACC5-CAC993A6FDC3}" destId="{11E430F7-6F27-47BA-B223-61E50334BC19}" srcOrd="1" destOrd="0" presId="urn:microsoft.com/office/officeart/2005/8/layout/hierarchy3"/>
    <dgm:cxn modelId="{8853B863-9337-4321-B7D0-CA7308AAC250}" type="presOf" srcId="{ACD69828-19E1-45F8-BC08-1FD6175C642A}" destId="{23D89084-9A98-4436-9301-53E1308146F5}" srcOrd="0" destOrd="0" presId="urn:microsoft.com/office/officeart/2005/8/layout/hierarchy3"/>
    <dgm:cxn modelId="{27687164-FBC9-418F-A6BB-666C593F648E}" type="presOf" srcId="{35FED447-114F-40C9-BBD1-B1A3D0E90B1B}" destId="{22434AB9-E707-432B-81A7-AFD6F9D0969B}" srcOrd="0" destOrd="0" presId="urn:microsoft.com/office/officeart/2005/8/layout/hierarchy3"/>
    <dgm:cxn modelId="{BD9C4A68-812F-413D-830B-3BB3FF9D9E89}" type="presOf" srcId="{07EAA3A6-EF47-47A5-AF0F-21B553A04498}" destId="{56DE12C9-3462-464B-9D33-49B2E53AF49B}" srcOrd="0" destOrd="0" presId="urn:microsoft.com/office/officeart/2005/8/layout/hierarchy3"/>
    <dgm:cxn modelId="{606D1469-BE2D-4A7D-B127-AA32154EB7CD}" srcId="{57171030-D31D-4CBA-A395-97233006DD73}" destId="{35FED447-114F-40C9-BBD1-B1A3D0E90B1B}" srcOrd="0" destOrd="0" parTransId="{00925369-4EDB-4C9C-B06F-6AA7EC40F296}" sibTransId="{ADB2DCA5-5194-48E5-A43F-6AD974B58C84}"/>
    <dgm:cxn modelId="{749CE24C-0F64-4664-81A7-F337A77AABAF}" srcId="{6DED3BE5-9008-40C2-A97F-D920915E1BD6}" destId="{ACD69828-19E1-45F8-BC08-1FD6175C642A}" srcOrd="1" destOrd="0" parTransId="{2399DC03-021F-4D2D-89B0-1B70B17078C8}" sibTransId="{65811C67-12DD-4E22-ABF8-C139F6268039}"/>
    <dgm:cxn modelId="{78C8714D-F363-4068-997A-88C1E1A5D3E1}" type="presOf" srcId="{F10C9A35-FD5C-4693-ACC5-CAC993A6FDC3}" destId="{5D43126A-5FF3-435D-8731-D606AB7B92E3}" srcOrd="0" destOrd="0" presId="urn:microsoft.com/office/officeart/2005/8/layout/hierarchy3"/>
    <dgm:cxn modelId="{63B4B26D-C97B-484A-887D-9278122EC408}" type="presOf" srcId="{4C8DDDC7-E76C-4625-BFE5-63E016F8F7AC}" destId="{F2AB6C6D-9B53-4E38-8845-5F6A0660BAF5}" srcOrd="0" destOrd="0" presId="urn:microsoft.com/office/officeart/2005/8/layout/hierarchy3"/>
    <dgm:cxn modelId="{CAD6F355-EBEF-4657-A572-6EB43DD048CF}" srcId="{6DED3BE5-9008-40C2-A97F-D920915E1BD6}" destId="{9D4443A3-41EF-4BC7-B1CB-A81FE7A28053}" srcOrd="0" destOrd="0" parTransId="{6263618E-DCAE-4D90-8224-A44070734549}" sibTransId="{709ACF74-F70C-4573-8FDF-01D897129993}"/>
    <dgm:cxn modelId="{B1D9A156-96FA-4DE3-8250-2E46E670E15D}" type="presOf" srcId="{2399DC03-021F-4D2D-89B0-1B70B17078C8}" destId="{B02535AF-8720-4E4B-B9F5-B1F5270C9A6F}" srcOrd="0" destOrd="0" presId="urn:microsoft.com/office/officeart/2005/8/layout/hierarchy3"/>
    <dgm:cxn modelId="{1658E17D-F00C-4906-917E-713C72C2BCAA}" type="presOf" srcId="{6263618E-DCAE-4D90-8224-A44070734549}" destId="{8BAE2924-0D3C-43FC-B377-90B8BF417E97}" srcOrd="0" destOrd="0" presId="urn:microsoft.com/office/officeart/2005/8/layout/hierarchy3"/>
    <dgm:cxn modelId="{D4E45681-3D35-495A-9D03-AF8D533D4B9D}" type="presOf" srcId="{BBB6966D-F5AC-4E7E-94A0-50E52DD653E1}" destId="{936A9FAB-54FB-4237-8A60-78101A92A9DC}" srcOrd="0" destOrd="0" presId="urn:microsoft.com/office/officeart/2005/8/layout/hierarchy3"/>
    <dgm:cxn modelId="{0932029D-DB44-406D-8E2C-0620DAEF71C4}" srcId="{C250D117-5A3D-4EB2-B080-832AB1417A50}" destId="{F10C9A35-FD5C-4693-ACC5-CAC993A6FDC3}" srcOrd="2" destOrd="0" parTransId="{ABEEC0FB-B9B8-4FAF-A35B-FC38F646B3D7}" sibTransId="{BC08DDD3-5D84-44A3-A2CD-A3F9E1033328}"/>
    <dgm:cxn modelId="{1D59D9A3-3AEF-49FC-B0F2-ECA4F732911B}" type="presOf" srcId="{57171030-D31D-4CBA-A395-97233006DD73}" destId="{99042193-DC0D-4BEA-9F18-9253D34C9525}" srcOrd="1" destOrd="0" presId="urn:microsoft.com/office/officeart/2005/8/layout/hierarchy3"/>
    <dgm:cxn modelId="{AB6399A7-5A24-4D52-ADD6-7CB04EC6648E}" type="presOf" srcId="{57171030-D31D-4CBA-A395-97233006DD73}" destId="{D578CC5F-3780-4525-AE2D-18B22114B369}" srcOrd="0" destOrd="0" presId="urn:microsoft.com/office/officeart/2005/8/layout/hierarchy3"/>
    <dgm:cxn modelId="{D500E1AE-B8BB-458E-930A-B406198F2CF2}" type="presOf" srcId="{3504271A-9589-41D3-85D6-C05092FC3320}" destId="{0A34CE08-2BF1-4377-B59A-5E985136D56B}" srcOrd="0" destOrd="0" presId="urn:microsoft.com/office/officeart/2005/8/layout/hierarchy3"/>
    <dgm:cxn modelId="{ADCAD4BB-5330-43FE-806E-18FB373A41AC}" srcId="{57171030-D31D-4CBA-A395-97233006DD73}" destId="{07EAA3A6-EF47-47A5-AF0F-21B553A04498}" srcOrd="1" destOrd="0" parTransId="{A342E67D-2D5F-46A9-85EC-C420333B0970}" sibTransId="{5E1E2824-53E1-423A-89CD-2DB23BA13508}"/>
    <dgm:cxn modelId="{00498DC4-3996-4EC6-8AA2-CC496DF714E3}" type="presOf" srcId="{00925369-4EDB-4C9C-B06F-6AA7EC40F296}" destId="{10BB47BA-1FED-4DA6-93A7-72898086E233}" srcOrd="0" destOrd="0" presId="urn:microsoft.com/office/officeart/2005/8/layout/hierarchy3"/>
    <dgm:cxn modelId="{CF8B00D0-4BC0-44FC-B833-639E411A3A13}" type="presOf" srcId="{598257BD-B750-43A2-A369-B1F2981DE070}" destId="{5C7876C1-E166-42EB-A605-081738BC8690}" srcOrd="0" destOrd="0" presId="urn:microsoft.com/office/officeart/2005/8/layout/hierarchy3"/>
    <dgm:cxn modelId="{DF76CEE3-2764-452D-AFF0-9446ED99FB91}" type="presOf" srcId="{A342E67D-2D5F-46A9-85EC-C420333B0970}" destId="{F3238926-B429-44A8-8378-046F40090D4E}" srcOrd="0" destOrd="0" presId="urn:microsoft.com/office/officeart/2005/8/layout/hierarchy3"/>
    <dgm:cxn modelId="{DEEDFCE6-7551-4FEB-9B92-EAA61BE18EE7}" srcId="{F10C9A35-FD5C-4693-ACC5-CAC993A6FDC3}" destId="{3504271A-9589-41D3-85D6-C05092FC3320}" srcOrd="2" destOrd="0" parTransId="{D5AE0BCD-9FA4-4367-9344-8307FCDC5346}" sibTransId="{CE03A42F-ACAC-4D41-B235-567C41A2213A}"/>
    <dgm:cxn modelId="{D7290BEA-9723-40D8-A203-1D547E7E59E3}" type="presOf" srcId="{C004451D-BF46-492A-81FE-E9A19937B34B}" destId="{AE6A9994-AD54-4DBC-8388-4D07D990658B}" srcOrd="0" destOrd="0" presId="urn:microsoft.com/office/officeart/2005/8/layout/hierarchy3"/>
    <dgm:cxn modelId="{4C31E4F3-FA77-4805-BB0D-58EA66D4B3A2}" type="presOf" srcId="{6DED3BE5-9008-40C2-A97F-D920915E1BD6}" destId="{2526FCEA-666B-4514-90C0-65F887695A39}" srcOrd="1" destOrd="0" presId="urn:microsoft.com/office/officeart/2005/8/layout/hierarchy3"/>
    <dgm:cxn modelId="{0FB2A1F5-6E29-4167-9981-4039841659E2}" srcId="{C250D117-5A3D-4EB2-B080-832AB1417A50}" destId="{57171030-D31D-4CBA-A395-97233006DD73}" srcOrd="1" destOrd="0" parTransId="{C46B2CA0-FA7A-4FB3-A958-03F5643C70D6}" sibTransId="{A0775525-5053-45DF-8793-1213D96D870A}"/>
    <dgm:cxn modelId="{559F93F7-6695-4A37-A273-A871448B9725}" srcId="{C250D117-5A3D-4EB2-B080-832AB1417A50}" destId="{6DED3BE5-9008-40C2-A97F-D920915E1BD6}" srcOrd="0" destOrd="0" parTransId="{BD813869-CDDC-4CA0-9A3A-F543F7EC9E0E}" sibTransId="{6556ABC0-A352-4FB4-A854-A98CADC0B2CA}"/>
    <dgm:cxn modelId="{90F31CFD-AA23-46EE-9B70-904023053434}" srcId="{F10C9A35-FD5C-4693-ACC5-CAC993A6FDC3}" destId="{01972B78-B61F-4FF0-AEC8-484A3847D382}" srcOrd="1" destOrd="0" parTransId="{C004451D-BF46-492A-81FE-E9A19937B34B}" sibTransId="{6D516B6D-2029-4318-859B-D0C52911C0F9}"/>
    <dgm:cxn modelId="{C3791BA6-E78A-4ED0-994F-8736B9051EFD}" type="presParOf" srcId="{ED25F804-4546-4654-B8C6-20B2AF1881D3}" destId="{41885581-2332-4332-892B-31A5AFD33B25}" srcOrd="0" destOrd="0" presId="urn:microsoft.com/office/officeart/2005/8/layout/hierarchy3"/>
    <dgm:cxn modelId="{6BD9C9BC-C58A-4566-B63B-6FEF80C0B2D6}" type="presParOf" srcId="{41885581-2332-4332-892B-31A5AFD33B25}" destId="{73A5152E-310E-4963-A9B6-83B0425D3237}" srcOrd="0" destOrd="0" presId="urn:microsoft.com/office/officeart/2005/8/layout/hierarchy3"/>
    <dgm:cxn modelId="{A568549B-41AC-4E06-A23B-C79859E6E776}" type="presParOf" srcId="{73A5152E-310E-4963-A9B6-83B0425D3237}" destId="{0BE8CEBF-3427-45EB-BF1E-29FDFC7CAAD7}" srcOrd="0" destOrd="0" presId="urn:microsoft.com/office/officeart/2005/8/layout/hierarchy3"/>
    <dgm:cxn modelId="{B76E1A65-4DC2-40A0-A445-16E9BB89F510}" type="presParOf" srcId="{73A5152E-310E-4963-A9B6-83B0425D3237}" destId="{2526FCEA-666B-4514-90C0-65F887695A39}" srcOrd="1" destOrd="0" presId="urn:microsoft.com/office/officeart/2005/8/layout/hierarchy3"/>
    <dgm:cxn modelId="{CCDDC177-6638-467B-A3BB-694F7CEA6985}" type="presParOf" srcId="{41885581-2332-4332-892B-31A5AFD33B25}" destId="{74704042-35BC-419E-95EB-38AB496392FA}" srcOrd="1" destOrd="0" presId="urn:microsoft.com/office/officeart/2005/8/layout/hierarchy3"/>
    <dgm:cxn modelId="{86D82010-A128-41ED-9B45-D7ACDBFBFF42}" type="presParOf" srcId="{74704042-35BC-419E-95EB-38AB496392FA}" destId="{8BAE2924-0D3C-43FC-B377-90B8BF417E97}" srcOrd="0" destOrd="0" presId="urn:microsoft.com/office/officeart/2005/8/layout/hierarchy3"/>
    <dgm:cxn modelId="{368AA07E-28B1-412A-B86C-17FBCDA927F2}" type="presParOf" srcId="{74704042-35BC-419E-95EB-38AB496392FA}" destId="{89B221C7-FCE8-4F26-8CED-A3C2499C20E0}" srcOrd="1" destOrd="0" presId="urn:microsoft.com/office/officeart/2005/8/layout/hierarchy3"/>
    <dgm:cxn modelId="{A2D7F9E5-E982-4604-8F8E-99B55CE1AED5}" type="presParOf" srcId="{74704042-35BC-419E-95EB-38AB496392FA}" destId="{B02535AF-8720-4E4B-B9F5-B1F5270C9A6F}" srcOrd="2" destOrd="0" presId="urn:microsoft.com/office/officeart/2005/8/layout/hierarchy3"/>
    <dgm:cxn modelId="{6F312E48-6D58-4AE9-8172-36C2CA5F695C}" type="presParOf" srcId="{74704042-35BC-419E-95EB-38AB496392FA}" destId="{23D89084-9A98-4436-9301-53E1308146F5}" srcOrd="3" destOrd="0" presId="urn:microsoft.com/office/officeart/2005/8/layout/hierarchy3"/>
    <dgm:cxn modelId="{A816CF28-FF98-49E0-9514-32F565248E0C}" type="presParOf" srcId="{ED25F804-4546-4654-B8C6-20B2AF1881D3}" destId="{45DC7140-53D1-40E7-983B-51324B888392}" srcOrd="1" destOrd="0" presId="urn:microsoft.com/office/officeart/2005/8/layout/hierarchy3"/>
    <dgm:cxn modelId="{3AC33BC9-ED69-4327-B986-A17CE2555EE2}" type="presParOf" srcId="{45DC7140-53D1-40E7-983B-51324B888392}" destId="{9998D573-240E-4846-8095-1F09F7AC1AD5}" srcOrd="0" destOrd="0" presId="urn:microsoft.com/office/officeart/2005/8/layout/hierarchy3"/>
    <dgm:cxn modelId="{7B7B40E3-04F3-48D6-A13E-96E42A4940AA}" type="presParOf" srcId="{9998D573-240E-4846-8095-1F09F7AC1AD5}" destId="{D578CC5F-3780-4525-AE2D-18B22114B369}" srcOrd="0" destOrd="0" presId="urn:microsoft.com/office/officeart/2005/8/layout/hierarchy3"/>
    <dgm:cxn modelId="{CB57ADEE-A65B-46D1-8127-A2EE661D8B72}" type="presParOf" srcId="{9998D573-240E-4846-8095-1F09F7AC1AD5}" destId="{99042193-DC0D-4BEA-9F18-9253D34C9525}" srcOrd="1" destOrd="0" presId="urn:microsoft.com/office/officeart/2005/8/layout/hierarchy3"/>
    <dgm:cxn modelId="{9FB424B7-FF28-4079-A387-60E27F162D5C}" type="presParOf" srcId="{45DC7140-53D1-40E7-983B-51324B888392}" destId="{CE90EC04-BBE9-4153-8B24-44A14CF72B3F}" srcOrd="1" destOrd="0" presId="urn:microsoft.com/office/officeart/2005/8/layout/hierarchy3"/>
    <dgm:cxn modelId="{63E35175-6609-4566-9333-B42800B51962}" type="presParOf" srcId="{CE90EC04-BBE9-4153-8B24-44A14CF72B3F}" destId="{10BB47BA-1FED-4DA6-93A7-72898086E233}" srcOrd="0" destOrd="0" presId="urn:microsoft.com/office/officeart/2005/8/layout/hierarchy3"/>
    <dgm:cxn modelId="{85003A6B-4A49-41BE-B828-61AAC31316E7}" type="presParOf" srcId="{CE90EC04-BBE9-4153-8B24-44A14CF72B3F}" destId="{22434AB9-E707-432B-81A7-AFD6F9D0969B}" srcOrd="1" destOrd="0" presId="urn:microsoft.com/office/officeart/2005/8/layout/hierarchy3"/>
    <dgm:cxn modelId="{F06050D2-3DA8-4121-A3D5-A903D491EF7A}" type="presParOf" srcId="{CE90EC04-BBE9-4153-8B24-44A14CF72B3F}" destId="{F3238926-B429-44A8-8378-046F40090D4E}" srcOrd="2" destOrd="0" presId="urn:microsoft.com/office/officeart/2005/8/layout/hierarchy3"/>
    <dgm:cxn modelId="{F96D9034-1E2B-408B-B6E4-85290411115A}" type="presParOf" srcId="{CE90EC04-BBE9-4153-8B24-44A14CF72B3F}" destId="{56DE12C9-3462-464B-9D33-49B2E53AF49B}" srcOrd="3" destOrd="0" presId="urn:microsoft.com/office/officeart/2005/8/layout/hierarchy3"/>
    <dgm:cxn modelId="{E9846976-6C21-4BD0-9018-913AA83018AB}" type="presParOf" srcId="{CE90EC04-BBE9-4153-8B24-44A14CF72B3F}" destId="{5C7876C1-E166-42EB-A605-081738BC8690}" srcOrd="4" destOrd="0" presId="urn:microsoft.com/office/officeart/2005/8/layout/hierarchy3"/>
    <dgm:cxn modelId="{A549019D-005B-4C64-928A-25B0C1209BD0}" type="presParOf" srcId="{CE90EC04-BBE9-4153-8B24-44A14CF72B3F}" destId="{F2AB6C6D-9B53-4E38-8845-5F6A0660BAF5}" srcOrd="5" destOrd="0" presId="urn:microsoft.com/office/officeart/2005/8/layout/hierarchy3"/>
    <dgm:cxn modelId="{39B27B1B-0F8D-42B1-A122-42D35FAB9785}" type="presParOf" srcId="{ED25F804-4546-4654-B8C6-20B2AF1881D3}" destId="{3D4CC37E-8FD5-446B-94E2-7070A65FBA92}" srcOrd="2" destOrd="0" presId="urn:microsoft.com/office/officeart/2005/8/layout/hierarchy3"/>
    <dgm:cxn modelId="{CB9E8959-BC49-4DF8-B3A0-0617EF3EA8ED}" type="presParOf" srcId="{3D4CC37E-8FD5-446B-94E2-7070A65FBA92}" destId="{2544326D-B693-4E5C-B685-2880D4A66749}" srcOrd="0" destOrd="0" presId="urn:microsoft.com/office/officeart/2005/8/layout/hierarchy3"/>
    <dgm:cxn modelId="{C6D77F63-382A-4D32-B818-F549D939379F}" type="presParOf" srcId="{2544326D-B693-4E5C-B685-2880D4A66749}" destId="{5D43126A-5FF3-435D-8731-D606AB7B92E3}" srcOrd="0" destOrd="0" presId="urn:microsoft.com/office/officeart/2005/8/layout/hierarchy3"/>
    <dgm:cxn modelId="{7F26812B-0DA4-4D97-AF7A-DC1DFA6FA869}" type="presParOf" srcId="{2544326D-B693-4E5C-B685-2880D4A66749}" destId="{11E430F7-6F27-47BA-B223-61E50334BC19}" srcOrd="1" destOrd="0" presId="urn:microsoft.com/office/officeart/2005/8/layout/hierarchy3"/>
    <dgm:cxn modelId="{EB3C0441-6F67-47EC-B739-C00B31E02DB6}" type="presParOf" srcId="{3D4CC37E-8FD5-446B-94E2-7070A65FBA92}" destId="{112B29BE-3E0B-4414-AE8D-40BC49D77161}" srcOrd="1" destOrd="0" presId="urn:microsoft.com/office/officeart/2005/8/layout/hierarchy3"/>
    <dgm:cxn modelId="{DDC91094-5FCE-4EC4-97A0-4A04A0EC34C1}" type="presParOf" srcId="{112B29BE-3E0B-4414-AE8D-40BC49D77161}" destId="{936A9FAB-54FB-4237-8A60-78101A92A9DC}" srcOrd="0" destOrd="0" presId="urn:microsoft.com/office/officeart/2005/8/layout/hierarchy3"/>
    <dgm:cxn modelId="{3BFA4537-EBE5-4958-9300-8200E0EC5492}" type="presParOf" srcId="{112B29BE-3E0B-4414-AE8D-40BC49D77161}" destId="{B29B4D17-FCEA-4D09-8F2D-6FCF6F1AF85F}" srcOrd="1" destOrd="0" presId="urn:microsoft.com/office/officeart/2005/8/layout/hierarchy3"/>
    <dgm:cxn modelId="{35CFC729-6B92-4EAC-BDE0-FB7BF1CB2CC0}" type="presParOf" srcId="{112B29BE-3E0B-4414-AE8D-40BC49D77161}" destId="{AE6A9994-AD54-4DBC-8388-4D07D990658B}" srcOrd="2" destOrd="0" presId="urn:microsoft.com/office/officeart/2005/8/layout/hierarchy3"/>
    <dgm:cxn modelId="{645AA640-BBD9-4F38-9E80-B8FEC1FA91A4}" type="presParOf" srcId="{112B29BE-3E0B-4414-AE8D-40BC49D77161}" destId="{CAE78496-4712-43C2-9422-A60CA131C747}" srcOrd="3" destOrd="0" presId="urn:microsoft.com/office/officeart/2005/8/layout/hierarchy3"/>
    <dgm:cxn modelId="{2FF41625-FBF1-4269-8E7D-A30D1E23B189}" type="presParOf" srcId="{112B29BE-3E0B-4414-AE8D-40BC49D77161}" destId="{EF4AA175-9E29-45C6-8041-6C1DFBAD41F4}" srcOrd="4" destOrd="0" presId="urn:microsoft.com/office/officeart/2005/8/layout/hierarchy3"/>
    <dgm:cxn modelId="{A3EBB157-7555-443A-9DFD-4878FFEEAA43}" type="presParOf" srcId="{112B29BE-3E0B-4414-AE8D-40BC49D77161}" destId="{0A34CE08-2BF1-4377-B59A-5E985136D56B}"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DBA9BCE-04FE-476C-A0E2-DF98B9DFAEFC}" type="doc">
      <dgm:prSet loTypeId="urn:microsoft.com/office/officeart/2005/8/layout/chevron2" loCatId="list" qsTypeId="urn:microsoft.com/office/officeart/2005/8/quickstyle/simple1" qsCatId="simple" csTypeId="urn:microsoft.com/office/officeart/2005/8/colors/colorful1" csCatId="colorful" phldr="1"/>
      <dgm:spPr/>
      <dgm:t>
        <a:bodyPr/>
        <a:lstStyle/>
        <a:p>
          <a:endParaRPr lang="en-US"/>
        </a:p>
      </dgm:t>
    </dgm:pt>
    <dgm:pt modelId="{3923B980-894B-4EDA-8AFD-40FE7BC7449A}">
      <dgm:prSet phldrT="[Text]" custT="1"/>
      <dgm:spPr/>
      <dgm:t>
        <a:bodyPr/>
        <a:lstStyle/>
        <a:p>
          <a:pPr rtl="1"/>
          <a:r>
            <a:rPr lang="fa-IR" sz="1800" b="1" dirty="0">
              <a:solidFill>
                <a:schemeClr val="tx1"/>
              </a:solidFill>
              <a:cs typeface="B Nazanin" panose="00000400000000000000" pitchFamily="2" charset="-78"/>
            </a:rPr>
            <a:t>دولت</a:t>
          </a:r>
          <a:endParaRPr lang="en-US" sz="1800" b="1" dirty="0">
            <a:solidFill>
              <a:schemeClr val="tx1"/>
            </a:solidFill>
            <a:cs typeface="B Nazanin" panose="00000400000000000000" pitchFamily="2" charset="-78"/>
          </a:endParaRPr>
        </a:p>
      </dgm:t>
    </dgm:pt>
    <dgm:pt modelId="{60466A31-8AF8-489A-9CD8-951AFBD4815E}" type="parTrans" cxnId="{19D3F600-84F1-4D0C-9664-1598D11F3E1B}">
      <dgm:prSet/>
      <dgm:spPr/>
      <dgm:t>
        <a:bodyPr/>
        <a:lstStyle/>
        <a:p>
          <a:pPr rtl="1"/>
          <a:endParaRPr lang="en-US" sz="1800">
            <a:cs typeface="B Nazanin" panose="00000400000000000000" pitchFamily="2" charset="-78"/>
          </a:endParaRPr>
        </a:p>
      </dgm:t>
    </dgm:pt>
    <dgm:pt modelId="{1EE7404A-E3EA-4DB3-9ACB-5078668BA207}" type="sibTrans" cxnId="{19D3F600-84F1-4D0C-9664-1598D11F3E1B}">
      <dgm:prSet/>
      <dgm:spPr/>
      <dgm:t>
        <a:bodyPr/>
        <a:lstStyle/>
        <a:p>
          <a:pPr rtl="1"/>
          <a:endParaRPr lang="en-US" sz="1800">
            <a:cs typeface="B Nazanin" panose="00000400000000000000" pitchFamily="2" charset="-78"/>
          </a:endParaRPr>
        </a:p>
      </dgm:t>
    </dgm:pt>
    <dgm:pt modelId="{0E0A5512-5804-456D-9E95-D6023D0072F6}">
      <dgm:prSet phldrT="[Text]" custT="1"/>
      <dgm:spPr/>
      <dgm:t>
        <a:bodyPr/>
        <a:lstStyle/>
        <a:p>
          <a:pPr rtl="1"/>
          <a:r>
            <a:rPr lang="fa-IR" sz="2400" b="0" dirty="0">
              <a:cs typeface="B Nazanin" panose="00000400000000000000" pitchFamily="2" charset="-78"/>
            </a:rPr>
            <a:t>تدوین</a:t>
          </a:r>
          <a:r>
            <a:rPr lang="fa-IR" sz="2400" b="1" dirty="0">
              <a:cs typeface="B Nazanin" panose="00000400000000000000" pitchFamily="2" charset="-78"/>
            </a:rPr>
            <a:t> منشور اخلاق حرفه‌ای کارگزاران نظام به منظور </a:t>
          </a:r>
          <a:r>
            <a:rPr lang="fa-IR" sz="2400" dirty="0">
              <a:cs typeface="B Nazanin" panose="00000400000000000000" pitchFamily="2" charset="-78"/>
            </a:rPr>
            <a:t>فرهنگ‌سازی و ارتقاء سلامت نظام اداری</a:t>
          </a:r>
          <a:endParaRPr lang="en-US" sz="2400" dirty="0">
            <a:cs typeface="B Nazanin" panose="00000400000000000000" pitchFamily="2" charset="-78"/>
          </a:endParaRPr>
        </a:p>
      </dgm:t>
    </dgm:pt>
    <dgm:pt modelId="{78F69E13-0445-45BB-BC97-FD80E5E3CB59}" type="parTrans" cxnId="{26407A50-1D31-47BD-B44B-07CC99EFE38B}">
      <dgm:prSet/>
      <dgm:spPr/>
      <dgm:t>
        <a:bodyPr/>
        <a:lstStyle/>
        <a:p>
          <a:pPr rtl="1"/>
          <a:endParaRPr lang="en-US" sz="1800">
            <a:cs typeface="B Nazanin" panose="00000400000000000000" pitchFamily="2" charset="-78"/>
          </a:endParaRPr>
        </a:p>
      </dgm:t>
    </dgm:pt>
    <dgm:pt modelId="{D8EFEE35-82E6-4627-8248-0CA73F984572}" type="sibTrans" cxnId="{26407A50-1D31-47BD-B44B-07CC99EFE38B}">
      <dgm:prSet/>
      <dgm:spPr/>
      <dgm:t>
        <a:bodyPr/>
        <a:lstStyle/>
        <a:p>
          <a:pPr rtl="1"/>
          <a:endParaRPr lang="en-US" sz="1800">
            <a:cs typeface="B Nazanin" panose="00000400000000000000" pitchFamily="2" charset="-78"/>
          </a:endParaRPr>
        </a:p>
      </dgm:t>
    </dgm:pt>
    <dgm:pt modelId="{831EBE01-AA44-4C6D-8988-A4E46DF4E721}">
      <dgm:prSet phldrT="[Text]" custT="1"/>
      <dgm:spPr/>
      <dgm:t>
        <a:bodyPr/>
        <a:lstStyle/>
        <a:p>
          <a:pPr rtl="1"/>
          <a:r>
            <a:rPr lang="fa-IR" sz="1400" b="1" dirty="0">
              <a:solidFill>
                <a:schemeClr val="tx1"/>
              </a:solidFill>
              <a:cs typeface="B Nazanin" panose="00000400000000000000" pitchFamily="2" charset="-78"/>
            </a:rPr>
            <a:t>وزارت کشور</a:t>
          </a:r>
          <a:endParaRPr lang="en-US" sz="1400" b="1" dirty="0">
            <a:solidFill>
              <a:schemeClr val="tx1"/>
            </a:solidFill>
            <a:cs typeface="B Nazanin" panose="00000400000000000000" pitchFamily="2" charset="-78"/>
          </a:endParaRPr>
        </a:p>
      </dgm:t>
    </dgm:pt>
    <dgm:pt modelId="{B95A3710-5E1B-4E7D-92E3-A0C182400591}" type="parTrans" cxnId="{B5911F5C-BAE9-41E9-9208-4B7930535A4D}">
      <dgm:prSet/>
      <dgm:spPr/>
      <dgm:t>
        <a:bodyPr/>
        <a:lstStyle/>
        <a:p>
          <a:pPr rtl="1"/>
          <a:endParaRPr lang="en-US" sz="1800">
            <a:cs typeface="B Nazanin" panose="00000400000000000000" pitchFamily="2" charset="-78"/>
          </a:endParaRPr>
        </a:p>
      </dgm:t>
    </dgm:pt>
    <dgm:pt modelId="{78AA6AC7-8F0B-48FD-90F9-A44699C34790}" type="sibTrans" cxnId="{B5911F5C-BAE9-41E9-9208-4B7930535A4D}">
      <dgm:prSet/>
      <dgm:spPr/>
      <dgm:t>
        <a:bodyPr/>
        <a:lstStyle/>
        <a:p>
          <a:pPr rtl="1"/>
          <a:endParaRPr lang="en-US" sz="1800">
            <a:cs typeface="B Nazanin" panose="00000400000000000000" pitchFamily="2" charset="-78"/>
          </a:endParaRPr>
        </a:p>
      </dgm:t>
    </dgm:pt>
    <dgm:pt modelId="{3F818EA0-A3D3-4EFC-A03B-C86986B2199A}">
      <dgm:prSet phldrT="[Text]" custT="1"/>
      <dgm:spPr/>
      <dgm:t>
        <a:bodyPr/>
        <a:lstStyle/>
        <a:p>
          <a:pPr algn="just" rtl="1"/>
          <a:r>
            <a:rPr lang="fa-IR" sz="2000" dirty="0">
              <a:cs typeface="B Nazanin" panose="00000400000000000000" pitchFamily="2" charset="-78"/>
            </a:rPr>
            <a:t>تمهیدات لازم را درباره توسعه و تقویت سازمان‌های مردم‌نهاد در زمینه پیشگیری و مبارزه با فساد و سنجش شاخص‌های فساد با رعایت مصالح نظام و در چهارچوب قوانین و مقررات مربوط فراهم آورد و گزارش سالانه آن را به مجلس شورای اسلامی ارائه نماید.</a:t>
          </a:r>
          <a:endParaRPr lang="en-US" sz="2000" dirty="0">
            <a:cs typeface="B Nazanin" panose="00000400000000000000" pitchFamily="2" charset="-78"/>
          </a:endParaRPr>
        </a:p>
      </dgm:t>
    </dgm:pt>
    <dgm:pt modelId="{D7DE71DB-BE80-4E02-BF2D-16FEC96B11B8}" type="parTrans" cxnId="{5110D16C-1C3A-4A00-AB91-EC16429E77C7}">
      <dgm:prSet/>
      <dgm:spPr/>
      <dgm:t>
        <a:bodyPr/>
        <a:lstStyle/>
        <a:p>
          <a:pPr rtl="1"/>
          <a:endParaRPr lang="en-US" sz="1800">
            <a:cs typeface="B Nazanin" panose="00000400000000000000" pitchFamily="2" charset="-78"/>
          </a:endParaRPr>
        </a:p>
      </dgm:t>
    </dgm:pt>
    <dgm:pt modelId="{E78FF0D8-C114-48CA-B9E8-5BDE8DA6F5D2}" type="sibTrans" cxnId="{5110D16C-1C3A-4A00-AB91-EC16429E77C7}">
      <dgm:prSet/>
      <dgm:spPr/>
      <dgm:t>
        <a:bodyPr/>
        <a:lstStyle/>
        <a:p>
          <a:pPr rtl="1"/>
          <a:endParaRPr lang="en-US" sz="1800">
            <a:cs typeface="B Nazanin" panose="00000400000000000000" pitchFamily="2" charset="-78"/>
          </a:endParaRPr>
        </a:p>
      </dgm:t>
    </dgm:pt>
    <dgm:pt modelId="{7C028BFE-A24C-4197-B103-C05EA0EB309F}">
      <dgm:prSet phldrT="[Text]" custT="1"/>
      <dgm:spPr/>
      <dgm:t>
        <a:bodyPr/>
        <a:lstStyle/>
        <a:p>
          <a:pPr rtl="1"/>
          <a:r>
            <a:rPr lang="fa-IR" sz="1400" b="1" dirty="0">
              <a:solidFill>
                <a:schemeClr val="tx1"/>
              </a:solidFill>
              <a:cs typeface="B Nazanin" panose="00000400000000000000" pitchFamily="2" charset="-78"/>
            </a:rPr>
            <a:t>قوه قضائیه</a:t>
          </a:r>
          <a:endParaRPr lang="en-US" sz="1400" b="1" dirty="0">
            <a:solidFill>
              <a:schemeClr val="tx1"/>
            </a:solidFill>
            <a:cs typeface="B Nazanin" panose="00000400000000000000" pitchFamily="2" charset="-78"/>
          </a:endParaRPr>
        </a:p>
      </dgm:t>
    </dgm:pt>
    <dgm:pt modelId="{73C0F216-A0A6-4321-81B1-7849FA213423}" type="parTrans" cxnId="{3132D580-980A-4D18-A734-EE043706C423}">
      <dgm:prSet/>
      <dgm:spPr/>
      <dgm:t>
        <a:bodyPr/>
        <a:lstStyle/>
        <a:p>
          <a:pPr rtl="1"/>
          <a:endParaRPr lang="en-US" sz="1800">
            <a:cs typeface="B Nazanin" panose="00000400000000000000" pitchFamily="2" charset="-78"/>
          </a:endParaRPr>
        </a:p>
      </dgm:t>
    </dgm:pt>
    <dgm:pt modelId="{D1B80C44-B728-4FBF-AB27-8F6E734395ED}" type="sibTrans" cxnId="{3132D580-980A-4D18-A734-EE043706C423}">
      <dgm:prSet/>
      <dgm:spPr/>
      <dgm:t>
        <a:bodyPr/>
        <a:lstStyle/>
        <a:p>
          <a:pPr rtl="1"/>
          <a:endParaRPr lang="en-US" sz="1800">
            <a:cs typeface="B Nazanin" panose="00000400000000000000" pitchFamily="2" charset="-78"/>
          </a:endParaRPr>
        </a:p>
      </dgm:t>
    </dgm:pt>
    <dgm:pt modelId="{2C3FE661-8358-4415-88D8-DBF2157081C3}">
      <dgm:prSet phldrT="[Text]" custT="1"/>
      <dgm:spPr/>
      <dgm:t>
        <a:bodyPr/>
        <a:lstStyle/>
        <a:p>
          <a:pPr algn="just" rtl="1"/>
          <a:r>
            <a:rPr lang="fa-IR" sz="1800" dirty="0">
              <a:cs typeface="B Nazanin" panose="00000400000000000000" pitchFamily="2" charset="-78"/>
            </a:rPr>
            <a:t>بازنگری قوانین جزائی مرتبط با جرائم موضوع این قانون و بررسی خلأهای موجود، تدوین لایحه‌ای جامع با هدف پیشگیری مؤثر از وقوع جرم از طریق تناسب مجازات‌ها با جرائم، تدوین لایحه جامعی به منظور رسیدگی به جرائم مربوط به مفاسد اقتصادی و مالی مدیران و کارکنان دستگاه‌های دولتی و عمومی که به سبب شغل و یا وظیفه مرتکب می‌شوند، پایگاه اطلاعات مدیریت پرونده‌های مطروحه در دستگاه قضائی</a:t>
          </a:r>
          <a:endParaRPr lang="en-US" sz="1800" dirty="0">
            <a:cs typeface="B Nazanin" panose="00000400000000000000" pitchFamily="2" charset="-78"/>
          </a:endParaRPr>
        </a:p>
      </dgm:t>
    </dgm:pt>
    <dgm:pt modelId="{2EC46FDB-546C-4891-B6BC-61585BDB32E5}" type="parTrans" cxnId="{08853259-8BCB-4F3B-A3A2-D79D1CE38728}">
      <dgm:prSet/>
      <dgm:spPr/>
      <dgm:t>
        <a:bodyPr/>
        <a:lstStyle/>
        <a:p>
          <a:pPr rtl="1"/>
          <a:endParaRPr lang="en-US" sz="1800">
            <a:cs typeface="B Nazanin" panose="00000400000000000000" pitchFamily="2" charset="-78"/>
          </a:endParaRPr>
        </a:p>
      </dgm:t>
    </dgm:pt>
    <dgm:pt modelId="{69851368-C362-4784-840D-3E36D4F06727}" type="sibTrans" cxnId="{08853259-8BCB-4F3B-A3A2-D79D1CE38728}">
      <dgm:prSet/>
      <dgm:spPr/>
      <dgm:t>
        <a:bodyPr/>
        <a:lstStyle/>
        <a:p>
          <a:pPr rtl="1"/>
          <a:endParaRPr lang="en-US" sz="1800">
            <a:cs typeface="B Nazanin" panose="00000400000000000000" pitchFamily="2" charset="-78"/>
          </a:endParaRPr>
        </a:p>
      </dgm:t>
    </dgm:pt>
    <dgm:pt modelId="{E7FBCE9D-DF20-4FF1-A9E2-28521027DABB}" type="pres">
      <dgm:prSet presAssocID="{3DBA9BCE-04FE-476C-A0E2-DF98B9DFAEFC}" presName="linearFlow" presStyleCnt="0">
        <dgm:presLayoutVars>
          <dgm:dir val="rev"/>
          <dgm:animLvl val="lvl"/>
          <dgm:resizeHandles val="exact"/>
        </dgm:presLayoutVars>
      </dgm:prSet>
      <dgm:spPr/>
    </dgm:pt>
    <dgm:pt modelId="{32FE8EA1-0263-48A7-9933-A3E1D0F6924D}" type="pres">
      <dgm:prSet presAssocID="{3923B980-894B-4EDA-8AFD-40FE7BC7449A}" presName="composite" presStyleCnt="0"/>
      <dgm:spPr/>
    </dgm:pt>
    <dgm:pt modelId="{5620EA0B-9E59-45FD-8846-219875FD03F8}" type="pres">
      <dgm:prSet presAssocID="{3923B980-894B-4EDA-8AFD-40FE7BC7449A}" presName="parentText" presStyleLbl="alignNode1" presStyleIdx="0" presStyleCnt="3">
        <dgm:presLayoutVars>
          <dgm:chMax val="1"/>
          <dgm:bulletEnabled val="1"/>
        </dgm:presLayoutVars>
      </dgm:prSet>
      <dgm:spPr/>
    </dgm:pt>
    <dgm:pt modelId="{E1777811-4C0E-49CF-B587-404B759E4870}" type="pres">
      <dgm:prSet presAssocID="{3923B980-894B-4EDA-8AFD-40FE7BC7449A}" presName="descendantText" presStyleLbl="alignAcc1" presStyleIdx="0" presStyleCnt="3" custScaleY="100000">
        <dgm:presLayoutVars>
          <dgm:bulletEnabled val="1"/>
        </dgm:presLayoutVars>
      </dgm:prSet>
      <dgm:spPr/>
    </dgm:pt>
    <dgm:pt modelId="{0ABA3BE2-6D3A-42BD-B038-91D3979023E1}" type="pres">
      <dgm:prSet presAssocID="{1EE7404A-E3EA-4DB3-9ACB-5078668BA207}" presName="sp" presStyleCnt="0"/>
      <dgm:spPr/>
    </dgm:pt>
    <dgm:pt modelId="{28C72811-24B9-45A6-A8FB-11E9CADDBC49}" type="pres">
      <dgm:prSet presAssocID="{831EBE01-AA44-4C6D-8988-A4E46DF4E721}" presName="composite" presStyleCnt="0"/>
      <dgm:spPr/>
    </dgm:pt>
    <dgm:pt modelId="{CB5BE002-500E-4203-9BC0-EA5609ADC988}" type="pres">
      <dgm:prSet presAssocID="{831EBE01-AA44-4C6D-8988-A4E46DF4E721}" presName="parentText" presStyleLbl="alignNode1" presStyleIdx="1" presStyleCnt="3">
        <dgm:presLayoutVars>
          <dgm:chMax val="1"/>
          <dgm:bulletEnabled val="1"/>
        </dgm:presLayoutVars>
      </dgm:prSet>
      <dgm:spPr/>
    </dgm:pt>
    <dgm:pt modelId="{E98A84C7-12CA-4FF9-A86A-F46CB274D734}" type="pres">
      <dgm:prSet presAssocID="{831EBE01-AA44-4C6D-8988-A4E46DF4E721}" presName="descendantText" presStyleLbl="alignAcc1" presStyleIdx="1" presStyleCnt="3">
        <dgm:presLayoutVars>
          <dgm:bulletEnabled val="1"/>
        </dgm:presLayoutVars>
      </dgm:prSet>
      <dgm:spPr/>
    </dgm:pt>
    <dgm:pt modelId="{C6D83E43-917E-4AD3-9040-D4D546F0C812}" type="pres">
      <dgm:prSet presAssocID="{78AA6AC7-8F0B-48FD-90F9-A44699C34790}" presName="sp" presStyleCnt="0"/>
      <dgm:spPr/>
    </dgm:pt>
    <dgm:pt modelId="{CEED8EB6-0B45-4800-A937-C586D1A5ECF2}" type="pres">
      <dgm:prSet presAssocID="{7C028BFE-A24C-4197-B103-C05EA0EB309F}" presName="composite" presStyleCnt="0"/>
      <dgm:spPr/>
    </dgm:pt>
    <dgm:pt modelId="{635FDCF8-627E-407E-AAD4-140A2DF9A8A8}" type="pres">
      <dgm:prSet presAssocID="{7C028BFE-A24C-4197-B103-C05EA0EB309F}" presName="parentText" presStyleLbl="alignNode1" presStyleIdx="2" presStyleCnt="3">
        <dgm:presLayoutVars>
          <dgm:chMax val="1"/>
          <dgm:bulletEnabled val="1"/>
        </dgm:presLayoutVars>
      </dgm:prSet>
      <dgm:spPr/>
    </dgm:pt>
    <dgm:pt modelId="{49D07420-7193-4DD6-84B4-7BF7488A1F73}" type="pres">
      <dgm:prSet presAssocID="{7C028BFE-A24C-4197-B103-C05EA0EB309F}" presName="descendantText" presStyleLbl="alignAcc1" presStyleIdx="2" presStyleCnt="3" custScaleY="124176">
        <dgm:presLayoutVars>
          <dgm:bulletEnabled val="1"/>
        </dgm:presLayoutVars>
      </dgm:prSet>
      <dgm:spPr/>
    </dgm:pt>
  </dgm:ptLst>
  <dgm:cxnLst>
    <dgm:cxn modelId="{19D3F600-84F1-4D0C-9664-1598D11F3E1B}" srcId="{3DBA9BCE-04FE-476C-A0E2-DF98B9DFAEFC}" destId="{3923B980-894B-4EDA-8AFD-40FE7BC7449A}" srcOrd="0" destOrd="0" parTransId="{60466A31-8AF8-489A-9CD8-951AFBD4815E}" sibTransId="{1EE7404A-E3EA-4DB3-9ACB-5078668BA207}"/>
    <dgm:cxn modelId="{97B7BC22-FFE7-49FC-97B2-A085359C7394}" type="presOf" srcId="{3DBA9BCE-04FE-476C-A0E2-DF98B9DFAEFC}" destId="{E7FBCE9D-DF20-4FF1-A9E2-28521027DABB}" srcOrd="0" destOrd="0" presId="urn:microsoft.com/office/officeart/2005/8/layout/chevron2"/>
    <dgm:cxn modelId="{1AA9E432-D6C8-4347-8DBD-51EBF3A105C9}" type="presOf" srcId="{7C028BFE-A24C-4197-B103-C05EA0EB309F}" destId="{635FDCF8-627E-407E-AAD4-140A2DF9A8A8}" srcOrd="0" destOrd="0" presId="urn:microsoft.com/office/officeart/2005/8/layout/chevron2"/>
    <dgm:cxn modelId="{B5911F5C-BAE9-41E9-9208-4B7930535A4D}" srcId="{3DBA9BCE-04FE-476C-A0E2-DF98B9DFAEFC}" destId="{831EBE01-AA44-4C6D-8988-A4E46DF4E721}" srcOrd="1" destOrd="0" parTransId="{B95A3710-5E1B-4E7D-92E3-A0C182400591}" sibTransId="{78AA6AC7-8F0B-48FD-90F9-A44699C34790}"/>
    <dgm:cxn modelId="{A1EBB145-A1E2-4AAD-9780-BD334D953A53}" type="presOf" srcId="{2C3FE661-8358-4415-88D8-DBF2157081C3}" destId="{49D07420-7193-4DD6-84B4-7BF7488A1F73}" srcOrd="0" destOrd="0" presId="urn:microsoft.com/office/officeart/2005/8/layout/chevron2"/>
    <dgm:cxn modelId="{39DEF668-3B62-454B-893B-800479F6752F}" type="presOf" srcId="{0E0A5512-5804-456D-9E95-D6023D0072F6}" destId="{E1777811-4C0E-49CF-B587-404B759E4870}" srcOrd="0" destOrd="0" presId="urn:microsoft.com/office/officeart/2005/8/layout/chevron2"/>
    <dgm:cxn modelId="{5110D16C-1C3A-4A00-AB91-EC16429E77C7}" srcId="{831EBE01-AA44-4C6D-8988-A4E46DF4E721}" destId="{3F818EA0-A3D3-4EFC-A03B-C86986B2199A}" srcOrd="0" destOrd="0" parTransId="{D7DE71DB-BE80-4E02-BF2D-16FEC96B11B8}" sibTransId="{E78FF0D8-C114-48CA-B9E8-5BDE8DA6F5D2}"/>
    <dgm:cxn modelId="{9F7A1B4E-6BEC-4467-964D-60F39B9DCBAA}" type="presOf" srcId="{831EBE01-AA44-4C6D-8988-A4E46DF4E721}" destId="{CB5BE002-500E-4203-9BC0-EA5609ADC988}" srcOrd="0" destOrd="0" presId="urn:microsoft.com/office/officeart/2005/8/layout/chevron2"/>
    <dgm:cxn modelId="{26407A50-1D31-47BD-B44B-07CC99EFE38B}" srcId="{3923B980-894B-4EDA-8AFD-40FE7BC7449A}" destId="{0E0A5512-5804-456D-9E95-D6023D0072F6}" srcOrd="0" destOrd="0" parTransId="{78F69E13-0445-45BB-BC97-FD80E5E3CB59}" sibTransId="{D8EFEE35-82E6-4627-8248-0CA73F984572}"/>
    <dgm:cxn modelId="{B0405255-689C-4477-8DD7-0DFEFCF2B706}" type="presOf" srcId="{3923B980-894B-4EDA-8AFD-40FE7BC7449A}" destId="{5620EA0B-9E59-45FD-8846-219875FD03F8}" srcOrd="0" destOrd="0" presId="urn:microsoft.com/office/officeart/2005/8/layout/chevron2"/>
    <dgm:cxn modelId="{08853259-8BCB-4F3B-A3A2-D79D1CE38728}" srcId="{7C028BFE-A24C-4197-B103-C05EA0EB309F}" destId="{2C3FE661-8358-4415-88D8-DBF2157081C3}" srcOrd="0" destOrd="0" parTransId="{2EC46FDB-546C-4891-B6BC-61585BDB32E5}" sibTransId="{69851368-C362-4784-840D-3E36D4F06727}"/>
    <dgm:cxn modelId="{3132D580-980A-4D18-A734-EE043706C423}" srcId="{3DBA9BCE-04FE-476C-A0E2-DF98B9DFAEFC}" destId="{7C028BFE-A24C-4197-B103-C05EA0EB309F}" srcOrd="2" destOrd="0" parTransId="{73C0F216-A0A6-4321-81B1-7849FA213423}" sibTransId="{D1B80C44-B728-4FBF-AB27-8F6E734395ED}"/>
    <dgm:cxn modelId="{B03A4E85-3E0E-43A9-96D1-5464A0DF04AD}" type="presOf" srcId="{3F818EA0-A3D3-4EFC-A03B-C86986B2199A}" destId="{E98A84C7-12CA-4FF9-A86A-F46CB274D734}" srcOrd="0" destOrd="0" presId="urn:microsoft.com/office/officeart/2005/8/layout/chevron2"/>
    <dgm:cxn modelId="{D06F122A-A55B-4ECF-94E7-A8F0727E1C2F}" type="presParOf" srcId="{E7FBCE9D-DF20-4FF1-A9E2-28521027DABB}" destId="{32FE8EA1-0263-48A7-9933-A3E1D0F6924D}" srcOrd="0" destOrd="0" presId="urn:microsoft.com/office/officeart/2005/8/layout/chevron2"/>
    <dgm:cxn modelId="{08F14B5D-A536-44ED-826A-434EBEA49E39}" type="presParOf" srcId="{32FE8EA1-0263-48A7-9933-A3E1D0F6924D}" destId="{5620EA0B-9E59-45FD-8846-219875FD03F8}" srcOrd="0" destOrd="0" presId="urn:microsoft.com/office/officeart/2005/8/layout/chevron2"/>
    <dgm:cxn modelId="{9504C877-BA9F-45EE-BC40-874E141A59AD}" type="presParOf" srcId="{32FE8EA1-0263-48A7-9933-A3E1D0F6924D}" destId="{E1777811-4C0E-49CF-B587-404B759E4870}" srcOrd="1" destOrd="0" presId="urn:microsoft.com/office/officeart/2005/8/layout/chevron2"/>
    <dgm:cxn modelId="{279DA6DE-5EB9-4AE8-8507-2265D4919A49}" type="presParOf" srcId="{E7FBCE9D-DF20-4FF1-A9E2-28521027DABB}" destId="{0ABA3BE2-6D3A-42BD-B038-91D3979023E1}" srcOrd="1" destOrd="0" presId="urn:microsoft.com/office/officeart/2005/8/layout/chevron2"/>
    <dgm:cxn modelId="{8898E040-9342-400A-8C29-949F25E16B4C}" type="presParOf" srcId="{E7FBCE9D-DF20-4FF1-A9E2-28521027DABB}" destId="{28C72811-24B9-45A6-A8FB-11E9CADDBC49}" srcOrd="2" destOrd="0" presId="urn:microsoft.com/office/officeart/2005/8/layout/chevron2"/>
    <dgm:cxn modelId="{FD41501F-E957-4E32-A4F6-092EE6922363}" type="presParOf" srcId="{28C72811-24B9-45A6-A8FB-11E9CADDBC49}" destId="{CB5BE002-500E-4203-9BC0-EA5609ADC988}" srcOrd="0" destOrd="0" presId="urn:microsoft.com/office/officeart/2005/8/layout/chevron2"/>
    <dgm:cxn modelId="{B58939A6-5CBC-440F-A33C-685F8B01D9B4}" type="presParOf" srcId="{28C72811-24B9-45A6-A8FB-11E9CADDBC49}" destId="{E98A84C7-12CA-4FF9-A86A-F46CB274D734}" srcOrd="1" destOrd="0" presId="urn:microsoft.com/office/officeart/2005/8/layout/chevron2"/>
    <dgm:cxn modelId="{F6DE4DCC-1319-4082-85C0-AD42228F401F}" type="presParOf" srcId="{E7FBCE9D-DF20-4FF1-A9E2-28521027DABB}" destId="{C6D83E43-917E-4AD3-9040-D4D546F0C812}" srcOrd="3" destOrd="0" presId="urn:microsoft.com/office/officeart/2005/8/layout/chevron2"/>
    <dgm:cxn modelId="{D25B9A30-6D34-4377-8C1F-4353356FC3C5}" type="presParOf" srcId="{E7FBCE9D-DF20-4FF1-A9E2-28521027DABB}" destId="{CEED8EB6-0B45-4800-A937-C586D1A5ECF2}" srcOrd="4" destOrd="0" presId="urn:microsoft.com/office/officeart/2005/8/layout/chevron2"/>
    <dgm:cxn modelId="{821CAD04-55F1-47B8-A3C2-02A3BA22E206}" type="presParOf" srcId="{CEED8EB6-0B45-4800-A937-C586D1A5ECF2}" destId="{635FDCF8-627E-407E-AAD4-140A2DF9A8A8}" srcOrd="0" destOrd="0" presId="urn:microsoft.com/office/officeart/2005/8/layout/chevron2"/>
    <dgm:cxn modelId="{C7291C6D-3F07-41F3-A3EC-8E559D8FE248}" type="presParOf" srcId="{CEED8EB6-0B45-4800-A937-C586D1A5ECF2}" destId="{49D07420-7193-4DD6-84B4-7BF7488A1F73}"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2FF474F-CC2C-47BB-8AE3-BDD403F56EFB}" type="doc">
      <dgm:prSet loTypeId="urn:microsoft.com/office/officeart/2005/8/layout/vList6" loCatId="list" qsTypeId="urn:microsoft.com/office/officeart/2005/8/quickstyle/simple1" qsCatId="simple" csTypeId="urn:microsoft.com/office/officeart/2005/8/colors/colorful2" csCatId="colorful" phldr="1"/>
      <dgm:spPr/>
      <dgm:t>
        <a:bodyPr/>
        <a:lstStyle/>
        <a:p>
          <a:endParaRPr lang="en-US"/>
        </a:p>
      </dgm:t>
    </dgm:pt>
    <dgm:pt modelId="{5A04303A-B5ED-4221-935A-F487B3147BA5}">
      <dgm:prSet phldrT="[Text]"/>
      <dgm:spPr/>
      <dgm:t>
        <a:bodyPr/>
        <a:lstStyle/>
        <a:p>
          <a:pPr rtl="1"/>
          <a:r>
            <a:rPr lang="fa-IR" b="1">
              <a:solidFill>
                <a:schemeClr val="tx1"/>
              </a:solidFill>
              <a:cs typeface="B Nazanin" panose="00000400000000000000" pitchFamily="2" charset="-78"/>
            </a:rPr>
            <a:t>وزارت امور اقتصادی و دارایی</a:t>
          </a:r>
          <a:endParaRPr lang="en-US" dirty="0">
            <a:solidFill>
              <a:schemeClr val="tx1"/>
            </a:solidFill>
          </a:endParaRPr>
        </a:p>
      </dgm:t>
    </dgm:pt>
    <dgm:pt modelId="{C197B2C6-4695-48FF-A445-2B4694FDBF6B}" type="parTrans" cxnId="{F5DA1D12-5094-4493-9257-C5FD523F90F3}">
      <dgm:prSet/>
      <dgm:spPr/>
      <dgm:t>
        <a:bodyPr/>
        <a:lstStyle/>
        <a:p>
          <a:pPr rtl="1"/>
          <a:endParaRPr lang="en-US">
            <a:solidFill>
              <a:schemeClr val="tx1"/>
            </a:solidFill>
          </a:endParaRPr>
        </a:p>
      </dgm:t>
    </dgm:pt>
    <dgm:pt modelId="{3F913187-2288-494E-BFAD-6C8F0BA2E985}" type="sibTrans" cxnId="{F5DA1D12-5094-4493-9257-C5FD523F90F3}">
      <dgm:prSet/>
      <dgm:spPr/>
      <dgm:t>
        <a:bodyPr/>
        <a:lstStyle/>
        <a:p>
          <a:pPr rtl="1"/>
          <a:endParaRPr lang="en-US">
            <a:solidFill>
              <a:schemeClr val="tx1"/>
            </a:solidFill>
          </a:endParaRPr>
        </a:p>
      </dgm:t>
    </dgm:pt>
    <dgm:pt modelId="{E8B8AE54-8884-4253-9F12-955AFADE4FD8}">
      <dgm:prSet phldrT="[Text]" custT="1"/>
      <dgm:spPr/>
      <dgm:t>
        <a:bodyPr/>
        <a:lstStyle/>
        <a:p>
          <a:pPr rtl="1"/>
          <a:r>
            <a:rPr lang="fa-IR" sz="1800" dirty="0">
              <a:solidFill>
                <a:schemeClr val="tx1"/>
              </a:solidFill>
              <a:cs typeface="B Nazanin" panose="00000400000000000000" pitchFamily="2" charset="-78"/>
            </a:rPr>
            <a:t>نظارت بر فعالیت‌های اقتصادی اشخاص حقیقی و حقوقی و گزارش هرگونه سوء جریان را به همراه پیشنهادهای اصلاحی به مراجع ذی‌صلاح، </a:t>
          </a:r>
          <a:endParaRPr lang="en-US" sz="1800" dirty="0">
            <a:solidFill>
              <a:schemeClr val="tx1"/>
            </a:solidFill>
          </a:endParaRPr>
        </a:p>
      </dgm:t>
    </dgm:pt>
    <dgm:pt modelId="{245FE4B4-D708-4AF0-891C-3115D76BEE07}" type="parTrans" cxnId="{FB9A4CC9-3A06-45A4-B840-E91697C5BBAF}">
      <dgm:prSet/>
      <dgm:spPr/>
      <dgm:t>
        <a:bodyPr/>
        <a:lstStyle/>
        <a:p>
          <a:pPr rtl="1"/>
          <a:endParaRPr lang="en-US">
            <a:solidFill>
              <a:schemeClr val="tx1"/>
            </a:solidFill>
          </a:endParaRPr>
        </a:p>
      </dgm:t>
    </dgm:pt>
    <dgm:pt modelId="{096A9D20-FF8F-4121-81AE-E2ACFF4AD9E8}" type="sibTrans" cxnId="{FB9A4CC9-3A06-45A4-B840-E91697C5BBAF}">
      <dgm:prSet/>
      <dgm:spPr/>
      <dgm:t>
        <a:bodyPr/>
        <a:lstStyle/>
        <a:p>
          <a:pPr rtl="1"/>
          <a:endParaRPr lang="en-US">
            <a:solidFill>
              <a:schemeClr val="tx1"/>
            </a:solidFill>
          </a:endParaRPr>
        </a:p>
      </dgm:t>
    </dgm:pt>
    <dgm:pt modelId="{26D369BB-37D0-476E-A151-81EFF15D12BE}">
      <dgm:prSet phldrT="[Text]" custT="1"/>
      <dgm:spPr/>
      <dgm:t>
        <a:bodyPr/>
        <a:lstStyle/>
        <a:p>
          <a:pPr rtl="1"/>
          <a:r>
            <a:rPr lang="fa-IR" sz="1800" dirty="0">
              <a:solidFill>
                <a:schemeClr val="tx1"/>
              </a:solidFill>
              <a:cs typeface="B Nazanin" panose="00000400000000000000" pitchFamily="2" charset="-78"/>
            </a:rPr>
            <a:t>راه‌اندازی نظام جامع اطلاعات مالیاتی و پایگاه اطلاعات چک‌های بلامحل و سفته‌های واخواستی و بدهی‌های معوق، راه‌اندازی پایگاه اطلاعاتی رتبه‌بندی اعتباری اشخاص حقوقی و نیز تجار، </a:t>
          </a:r>
          <a:endParaRPr lang="en-US" sz="1800" dirty="0">
            <a:solidFill>
              <a:schemeClr val="tx1"/>
            </a:solidFill>
          </a:endParaRPr>
        </a:p>
      </dgm:t>
    </dgm:pt>
    <dgm:pt modelId="{B8B2C577-7821-49FD-8745-B09B4E66BBBB}" type="parTrans" cxnId="{A336847D-2115-473D-9E7D-F1E8562D2399}">
      <dgm:prSet/>
      <dgm:spPr/>
      <dgm:t>
        <a:bodyPr/>
        <a:lstStyle/>
        <a:p>
          <a:endParaRPr lang="en-US">
            <a:solidFill>
              <a:schemeClr val="tx1"/>
            </a:solidFill>
          </a:endParaRPr>
        </a:p>
      </dgm:t>
    </dgm:pt>
    <dgm:pt modelId="{22832F9E-31A7-4376-8C14-B1F60E7DFFC6}" type="sibTrans" cxnId="{A336847D-2115-473D-9E7D-F1E8562D2399}">
      <dgm:prSet/>
      <dgm:spPr/>
      <dgm:t>
        <a:bodyPr/>
        <a:lstStyle/>
        <a:p>
          <a:endParaRPr lang="en-US">
            <a:solidFill>
              <a:schemeClr val="tx1"/>
            </a:solidFill>
          </a:endParaRPr>
        </a:p>
      </dgm:t>
    </dgm:pt>
    <dgm:pt modelId="{571CCFFB-5AB5-45E4-A51B-5D908AD560A0}">
      <dgm:prSet phldrT="[Text]" custT="1"/>
      <dgm:spPr/>
      <dgm:t>
        <a:bodyPr/>
        <a:lstStyle/>
        <a:p>
          <a:pPr rtl="1"/>
          <a:r>
            <a:rPr lang="fa-IR" sz="1800" dirty="0">
              <a:solidFill>
                <a:schemeClr val="tx1"/>
              </a:solidFill>
              <a:cs typeface="B Nazanin" panose="00000400000000000000" pitchFamily="2" charset="-78"/>
            </a:rPr>
            <a:t>تدوین برنامه راهبردی مشخص در مورد بازارچه‌های مرزی، مناطق آزاد و ویژه تجاری و اقتصادی و اسکله‌های، </a:t>
          </a:r>
          <a:endParaRPr lang="en-US" sz="1800" dirty="0">
            <a:solidFill>
              <a:schemeClr val="tx1"/>
            </a:solidFill>
          </a:endParaRPr>
        </a:p>
      </dgm:t>
    </dgm:pt>
    <dgm:pt modelId="{02069F67-4892-4536-8D9C-64BE71914498}" type="parTrans" cxnId="{14A7C14C-D82A-4551-B79F-A210F4DD0C75}">
      <dgm:prSet/>
      <dgm:spPr/>
      <dgm:t>
        <a:bodyPr/>
        <a:lstStyle/>
        <a:p>
          <a:endParaRPr lang="en-US">
            <a:solidFill>
              <a:schemeClr val="tx1"/>
            </a:solidFill>
          </a:endParaRPr>
        </a:p>
      </dgm:t>
    </dgm:pt>
    <dgm:pt modelId="{64D9BBAD-A96D-425B-9665-44763DF0345E}" type="sibTrans" cxnId="{14A7C14C-D82A-4551-B79F-A210F4DD0C75}">
      <dgm:prSet/>
      <dgm:spPr/>
      <dgm:t>
        <a:bodyPr/>
        <a:lstStyle/>
        <a:p>
          <a:endParaRPr lang="en-US">
            <a:solidFill>
              <a:schemeClr val="tx1"/>
            </a:solidFill>
          </a:endParaRPr>
        </a:p>
      </dgm:t>
    </dgm:pt>
    <dgm:pt modelId="{C7EE34DE-6B5E-45F2-AA59-5097B4FE19C5}">
      <dgm:prSet phldrT="[Text]" custT="1"/>
      <dgm:spPr/>
      <dgm:t>
        <a:bodyPr/>
        <a:lstStyle/>
        <a:p>
          <a:pPr rtl="1"/>
          <a:r>
            <a:rPr lang="fa-IR" sz="1800" dirty="0">
              <a:solidFill>
                <a:schemeClr val="tx1"/>
              </a:solidFill>
              <a:cs typeface="B Nazanin" panose="00000400000000000000" pitchFamily="2" charset="-78"/>
            </a:rPr>
            <a:t>انعقاد قراردادهای تبادل اطلاعات مالیاتی، گمرکی و بورس را از طریق سازمان مالیاتی، گمرک جمهوری اسلامی ایران و سازمان بورس اوراق بهادار با سازمان‌های متناظر در کشورهای دیگر</a:t>
          </a:r>
          <a:endParaRPr lang="en-US" sz="1800" dirty="0">
            <a:solidFill>
              <a:schemeClr val="tx1"/>
            </a:solidFill>
          </a:endParaRPr>
        </a:p>
      </dgm:t>
    </dgm:pt>
    <dgm:pt modelId="{8F2AD483-BE0E-4FA4-8DDA-67C61A90827A}" type="parTrans" cxnId="{C5782AA7-3EAB-4679-89E7-B13D111000D2}">
      <dgm:prSet/>
      <dgm:spPr/>
      <dgm:t>
        <a:bodyPr/>
        <a:lstStyle/>
        <a:p>
          <a:endParaRPr lang="en-US">
            <a:solidFill>
              <a:schemeClr val="tx1"/>
            </a:solidFill>
          </a:endParaRPr>
        </a:p>
      </dgm:t>
    </dgm:pt>
    <dgm:pt modelId="{4AE14273-266A-4DA9-98EF-A09E528A1C26}" type="sibTrans" cxnId="{C5782AA7-3EAB-4679-89E7-B13D111000D2}">
      <dgm:prSet/>
      <dgm:spPr/>
      <dgm:t>
        <a:bodyPr/>
        <a:lstStyle/>
        <a:p>
          <a:endParaRPr lang="en-US">
            <a:solidFill>
              <a:schemeClr val="tx1"/>
            </a:solidFill>
          </a:endParaRPr>
        </a:p>
      </dgm:t>
    </dgm:pt>
    <dgm:pt modelId="{F47E3E60-7B57-4D46-9B8E-44C9D51DBE4B}" type="pres">
      <dgm:prSet presAssocID="{62FF474F-CC2C-47BB-8AE3-BDD403F56EFB}" presName="Name0" presStyleCnt="0">
        <dgm:presLayoutVars>
          <dgm:dir val="rev"/>
          <dgm:animLvl val="lvl"/>
          <dgm:resizeHandles/>
        </dgm:presLayoutVars>
      </dgm:prSet>
      <dgm:spPr/>
    </dgm:pt>
    <dgm:pt modelId="{006F2876-84C1-4E01-9C37-01B4BC974AC8}" type="pres">
      <dgm:prSet presAssocID="{5A04303A-B5ED-4221-935A-F487B3147BA5}" presName="linNode" presStyleCnt="0"/>
      <dgm:spPr/>
    </dgm:pt>
    <dgm:pt modelId="{AA463A82-8AB6-4E4B-9264-F0879D084099}" type="pres">
      <dgm:prSet presAssocID="{5A04303A-B5ED-4221-935A-F487B3147BA5}" presName="parentShp" presStyleLbl="node1" presStyleIdx="0" presStyleCnt="1" custScaleX="70571" custScaleY="60167" custLinFactNeighborX="4982">
        <dgm:presLayoutVars>
          <dgm:bulletEnabled val="1"/>
        </dgm:presLayoutVars>
      </dgm:prSet>
      <dgm:spPr/>
    </dgm:pt>
    <dgm:pt modelId="{037F5E88-A334-4927-B9E6-8B80B10F0C9F}" type="pres">
      <dgm:prSet presAssocID="{5A04303A-B5ED-4221-935A-F487B3147BA5}" presName="childShp" presStyleLbl="bgAccFollowNode1" presStyleIdx="0" presStyleCnt="1" custScaleX="126254" custScaleY="97145">
        <dgm:presLayoutVars>
          <dgm:bulletEnabled val="1"/>
        </dgm:presLayoutVars>
      </dgm:prSet>
      <dgm:spPr/>
    </dgm:pt>
  </dgm:ptLst>
  <dgm:cxnLst>
    <dgm:cxn modelId="{F5DA1D12-5094-4493-9257-C5FD523F90F3}" srcId="{62FF474F-CC2C-47BB-8AE3-BDD403F56EFB}" destId="{5A04303A-B5ED-4221-935A-F487B3147BA5}" srcOrd="0" destOrd="0" parTransId="{C197B2C6-4695-48FF-A445-2B4694FDBF6B}" sibTransId="{3F913187-2288-494E-BFAD-6C8F0BA2E985}"/>
    <dgm:cxn modelId="{F951451D-814F-4981-BCD4-B805E7933462}" type="presOf" srcId="{62FF474F-CC2C-47BB-8AE3-BDD403F56EFB}" destId="{F47E3E60-7B57-4D46-9B8E-44C9D51DBE4B}" srcOrd="0" destOrd="0" presId="urn:microsoft.com/office/officeart/2005/8/layout/vList6"/>
    <dgm:cxn modelId="{68820F28-CFC9-437D-B396-039C7043F4A8}" type="presOf" srcId="{C7EE34DE-6B5E-45F2-AA59-5097B4FE19C5}" destId="{037F5E88-A334-4927-B9E6-8B80B10F0C9F}" srcOrd="0" destOrd="3" presId="urn:microsoft.com/office/officeart/2005/8/layout/vList6"/>
    <dgm:cxn modelId="{14A7C14C-D82A-4551-B79F-A210F4DD0C75}" srcId="{5A04303A-B5ED-4221-935A-F487B3147BA5}" destId="{571CCFFB-5AB5-45E4-A51B-5D908AD560A0}" srcOrd="2" destOrd="0" parTransId="{02069F67-4892-4536-8D9C-64BE71914498}" sibTransId="{64D9BBAD-A96D-425B-9665-44763DF0345E}"/>
    <dgm:cxn modelId="{145B607D-127E-4D12-855C-1A631234FB5F}" type="presOf" srcId="{E8B8AE54-8884-4253-9F12-955AFADE4FD8}" destId="{037F5E88-A334-4927-B9E6-8B80B10F0C9F}" srcOrd="0" destOrd="0" presId="urn:microsoft.com/office/officeart/2005/8/layout/vList6"/>
    <dgm:cxn modelId="{A336847D-2115-473D-9E7D-F1E8562D2399}" srcId="{5A04303A-B5ED-4221-935A-F487B3147BA5}" destId="{26D369BB-37D0-476E-A151-81EFF15D12BE}" srcOrd="1" destOrd="0" parTransId="{B8B2C577-7821-49FD-8745-B09B4E66BBBB}" sibTransId="{22832F9E-31A7-4376-8C14-B1F60E7DFFC6}"/>
    <dgm:cxn modelId="{17A76686-04CE-4604-93DC-EE98E9882C2B}" type="presOf" srcId="{26D369BB-37D0-476E-A151-81EFF15D12BE}" destId="{037F5E88-A334-4927-B9E6-8B80B10F0C9F}" srcOrd="0" destOrd="1" presId="urn:microsoft.com/office/officeart/2005/8/layout/vList6"/>
    <dgm:cxn modelId="{54928990-FBFE-442B-BC6E-DB02498E7D5A}" type="presOf" srcId="{5A04303A-B5ED-4221-935A-F487B3147BA5}" destId="{AA463A82-8AB6-4E4B-9264-F0879D084099}" srcOrd="0" destOrd="0" presId="urn:microsoft.com/office/officeart/2005/8/layout/vList6"/>
    <dgm:cxn modelId="{C5782AA7-3EAB-4679-89E7-B13D111000D2}" srcId="{5A04303A-B5ED-4221-935A-F487B3147BA5}" destId="{C7EE34DE-6B5E-45F2-AA59-5097B4FE19C5}" srcOrd="3" destOrd="0" parTransId="{8F2AD483-BE0E-4FA4-8DDA-67C61A90827A}" sibTransId="{4AE14273-266A-4DA9-98EF-A09E528A1C26}"/>
    <dgm:cxn modelId="{FB9A4CC9-3A06-45A4-B840-E91697C5BBAF}" srcId="{5A04303A-B5ED-4221-935A-F487B3147BA5}" destId="{E8B8AE54-8884-4253-9F12-955AFADE4FD8}" srcOrd="0" destOrd="0" parTransId="{245FE4B4-D708-4AF0-891C-3115D76BEE07}" sibTransId="{096A9D20-FF8F-4121-81AE-E2ACFF4AD9E8}"/>
    <dgm:cxn modelId="{D3870DFA-AD4E-4A98-9650-3D402500E7D6}" type="presOf" srcId="{571CCFFB-5AB5-45E4-A51B-5D908AD560A0}" destId="{037F5E88-A334-4927-B9E6-8B80B10F0C9F}" srcOrd="0" destOrd="2" presId="urn:microsoft.com/office/officeart/2005/8/layout/vList6"/>
    <dgm:cxn modelId="{3B2670B5-394A-4B41-9B40-41AD125AFA77}" type="presParOf" srcId="{F47E3E60-7B57-4D46-9B8E-44C9D51DBE4B}" destId="{006F2876-84C1-4E01-9C37-01B4BC974AC8}" srcOrd="0" destOrd="0" presId="urn:microsoft.com/office/officeart/2005/8/layout/vList6"/>
    <dgm:cxn modelId="{82938C6F-8C69-4196-8D86-A033B07C708B}" type="presParOf" srcId="{006F2876-84C1-4E01-9C37-01B4BC974AC8}" destId="{AA463A82-8AB6-4E4B-9264-F0879D084099}" srcOrd="0" destOrd="0" presId="urn:microsoft.com/office/officeart/2005/8/layout/vList6"/>
    <dgm:cxn modelId="{F75AD874-2786-49A4-BF6B-7669D0449431}" type="presParOf" srcId="{006F2876-84C1-4E01-9C37-01B4BC974AC8}" destId="{037F5E88-A334-4927-B9E6-8B80B10F0C9F}"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540409D-66C2-459D-9717-DC122DBD4EF1}" type="doc">
      <dgm:prSet loTypeId="urn:microsoft.com/office/officeart/2005/8/layout/process1" loCatId="process" qsTypeId="urn:microsoft.com/office/officeart/2005/8/quickstyle/simple1" qsCatId="simple" csTypeId="urn:microsoft.com/office/officeart/2005/8/colors/colorful4" csCatId="colorful" phldr="1"/>
      <dgm:spPr/>
    </dgm:pt>
    <dgm:pt modelId="{CE4D89D9-2849-4FE4-A5C2-E1001349D9E3}">
      <dgm:prSet phldrT="[Text]" custT="1"/>
      <dgm:spPr/>
      <dgm:t>
        <a:bodyPr/>
        <a:lstStyle/>
        <a:p>
          <a:pPr rtl="1"/>
          <a:r>
            <a:rPr lang="fa-IR" sz="3200" dirty="0">
              <a:solidFill>
                <a:schemeClr val="tx1"/>
              </a:solidFill>
              <a:cs typeface="B Nazanin" panose="00000400000000000000" pitchFamily="2" charset="-78"/>
            </a:rPr>
            <a:t>مواد  35-13</a:t>
          </a:r>
          <a:endParaRPr lang="en-US" sz="3200" dirty="0">
            <a:solidFill>
              <a:schemeClr val="tx1"/>
            </a:solidFill>
            <a:cs typeface="B Nazanin" panose="00000400000000000000" pitchFamily="2" charset="-78"/>
          </a:endParaRPr>
        </a:p>
      </dgm:t>
    </dgm:pt>
    <dgm:pt modelId="{D2AC3519-6E5F-4335-BA3A-68D0015FDE7F}" type="parTrans" cxnId="{10FB2883-D8D3-402C-895F-225103185BBF}">
      <dgm:prSet/>
      <dgm:spPr/>
      <dgm:t>
        <a:bodyPr/>
        <a:lstStyle/>
        <a:p>
          <a:endParaRPr lang="en-US" sz="3200">
            <a:solidFill>
              <a:schemeClr val="tx1"/>
            </a:solidFill>
            <a:cs typeface="B Nazanin" panose="00000400000000000000" pitchFamily="2" charset="-78"/>
          </a:endParaRPr>
        </a:p>
      </dgm:t>
    </dgm:pt>
    <dgm:pt modelId="{4EA9832B-90A2-4FAF-8E31-BFA356626B0C}" type="sibTrans" cxnId="{10FB2883-D8D3-402C-895F-225103185BBF}">
      <dgm:prSet custT="1"/>
      <dgm:spPr/>
      <dgm:t>
        <a:bodyPr/>
        <a:lstStyle/>
        <a:p>
          <a:endParaRPr lang="en-US" sz="3200">
            <a:solidFill>
              <a:schemeClr val="tx1"/>
            </a:solidFill>
            <a:cs typeface="B Nazanin" panose="00000400000000000000" pitchFamily="2" charset="-78"/>
          </a:endParaRPr>
        </a:p>
      </dgm:t>
    </dgm:pt>
    <dgm:pt modelId="{AB192AAE-224E-476B-A587-E4005BD71E1C}">
      <dgm:prSet phldrT="[Text]" custT="1"/>
      <dgm:spPr/>
      <dgm:t>
        <a:bodyPr/>
        <a:lstStyle/>
        <a:p>
          <a:pPr rtl="1"/>
          <a:r>
            <a:rPr lang="fa-IR" sz="3200" dirty="0">
              <a:solidFill>
                <a:schemeClr val="tx1"/>
              </a:solidFill>
              <a:cs typeface="B Nazanin" panose="00000400000000000000" pitchFamily="2" charset="-78"/>
            </a:rPr>
            <a:t>شامل تکالیف عمومی دستگاه‌ها</a:t>
          </a:r>
          <a:endParaRPr lang="en-US" sz="3200" dirty="0">
            <a:solidFill>
              <a:schemeClr val="tx1"/>
            </a:solidFill>
            <a:cs typeface="B Nazanin" panose="00000400000000000000" pitchFamily="2" charset="-78"/>
          </a:endParaRPr>
        </a:p>
      </dgm:t>
    </dgm:pt>
    <dgm:pt modelId="{54D9B160-157B-43D6-8EC1-215D717A9D75}" type="parTrans" cxnId="{AEFBF639-4480-4ABA-99FD-8447F251522C}">
      <dgm:prSet/>
      <dgm:spPr/>
      <dgm:t>
        <a:bodyPr/>
        <a:lstStyle/>
        <a:p>
          <a:endParaRPr lang="en-US" sz="3200">
            <a:solidFill>
              <a:schemeClr val="tx1"/>
            </a:solidFill>
            <a:cs typeface="B Nazanin" panose="00000400000000000000" pitchFamily="2" charset="-78"/>
          </a:endParaRPr>
        </a:p>
      </dgm:t>
    </dgm:pt>
    <dgm:pt modelId="{7DC8D253-40E3-462A-9045-5CF7AD2BF736}" type="sibTrans" cxnId="{AEFBF639-4480-4ABA-99FD-8447F251522C}">
      <dgm:prSet custT="1"/>
      <dgm:spPr/>
      <dgm:t>
        <a:bodyPr/>
        <a:lstStyle/>
        <a:p>
          <a:endParaRPr lang="en-US" sz="3200">
            <a:solidFill>
              <a:schemeClr val="tx1"/>
            </a:solidFill>
            <a:cs typeface="B Nazanin" panose="00000400000000000000" pitchFamily="2" charset="-78"/>
          </a:endParaRPr>
        </a:p>
      </dgm:t>
    </dgm:pt>
    <dgm:pt modelId="{E521EB9B-C33D-4BB2-9199-91BB357B8751}" type="pres">
      <dgm:prSet presAssocID="{D540409D-66C2-459D-9717-DC122DBD4EF1}" presName="Name0" presStyleCnt="0">
        <dgm:presLayoutVars>
          <dgm:dir val="rev"/>
          <dgm:resizeHandles val="exact"/>
        </dgm:presLayoutVars>
      </dgm:prSet>
      <dgm:spPr/>
    </dgm:pt>
    <dgm:pt modelId="{433CFBF9-8239-45C7-99C3-E680B32BB1F6}" type="pres">
      <dgm:prSet presAssocID="{CE4D89D9-2849-4FE4-A5C2-E1001349D9E3}" presName="node" presStyleLbl="node1" presStyleIdx="0" presStyleCnt="2">
        <dgm:presLayoutVars>
          <dgm:bulletEnabled val="1"/>
        </dgm:presLayoutVars>
      </dgm:prSet>
      <dgm:spPr/>
    </dgm:pt>
    <dgm:pt modelId="{E37A7506-FBC2-428B-BFE9-641C49C621D9}" type="pres">
      <dgm:prSet presAssocID="{4EA9832B-90A2-4FAF-8E31-BFA356626B0C}" presName="sibTrans" presStyleLbl="sibTrans2D1" presStyleIdx="0" presStyleCnt="1"/>
      <dgm:spPr/>
    </dgm:pt>
    <dgm:pt modelId="{9EEA9083-5580-404F-90D6-23B0CFC683AB}" type="pres">
      <dgm:prSet presAssocID="{4EA9832B-90A2-4FAF-8E31-BFA356626B0C}" presName="connectorText" presStyleLbl="sibTrans2D1" presStyleIdx="0" presStyleCnt="1"/>
      <dgm:spPr/>
    </dgm:pt>
    <dgm:pt modelId="{73A42C32-2462-4211-B17B-9E0F6836F90B}" type="pres">
      <dgm:prSet presAssocID="{AB192AAE-224E-476B-A587-E4005BD71E1C}" presName="node" presStyleLbl="node1" presStyleIdx="1" presStyleCnt="2">
        <dgm:presLayoutVars>
          <dgm:bulletEnabled val="1"/>
        </dgm:presLayoutVars>
      </dgm:prSet>
      <dgm:spPr/>
    </dgm:pt>
  </dgm:ptLst>
  <dgm:cxnLst>
    <dgm:cxn modelId="{771FF001-E996-4C2B-841F-2A7ED6B992E3}" type="presOf" srcId="{CE4D89D9-2849-4FE4-A5C2-E1001349D9E3}" destId="{433CFBF9-8239-45C7-99C3-E680B32BB1F6}" srcOrd="0" destOrd="0" presId="urn:microsoft.com/office/officeart/2005/8/layout/process1"/>
    <dgm:cxn modelId="{D8375306-84CC-463F-BB7F-25E06A0FA193}" type="presOf" srcId="{4EA9832B-90A2-4FAF-8E31-BFA356626B0C}" destId="{E37A7506-FBC2-428B-BFE9-641C49C621D9}" srcOrd="0" destOrd="0" presId="urn:microsoft.com/office/officeart/2005/8/layout/process1"/>
    <dgm:cxn modelId="{AEFBF639-4480-4ABA-99FD-8447F251522C}" srcId="{D540409D-66C2-459D-9717-DC122DBD4EF1}" destId="{AB192AAE-224E-476B-A587-E4005BD71E1C}" srcOrd="1" destOrd="0" parTransId="{54D9B160-157B-43D6-8EC1-215D717A9D75}" sibTransId="{7DC8D253-40E3-462A-9045-5CF7AD2BF736}"/>
    <dgm:cxn modelId="{10FB2883-D8D3-402C-895F-225103185BBF}" srcId="{D540409D-66C2-459D-9717-DC122DBD4EF1}" destId="{CE4D89D9-2849-4FE4-A5C2-E1001349D9E3}" srcOrd="0" destOrd="0" parTransId="{D2AC3519-6E5F-4335-BA3A-68D0015FDE7F}" sibTransId="{4EA9832B-90A2-4FAF-8E31-BFA356626B0C}"/>
    <dgm:cxn modelId="{BDD7678F-4EB9-4A7B-87CD-4F03C19070C2}" type="presOf" srcId="{D540409D-66C2-459D-9717-DC122DBD4EF1}" destId="{E521EB9B-C33D-4BB2-9199-91BB357B8751}" srcOrd="0" destOrd="0" presId="urn:microsoft.com/office/officeart/2005/8/layout/process1"/>
    <dgm:cxn modelId="{3F48529C-755E-4B77-A932-942ED4A469FE}" type="presOf" srcId="{AB192AAE-224E-476B-A587-E4005BD71E1C}" destId="{73A42C32-2462-4211-B17B-9E0F6836F90B}" srcOrd="0" destOrd="0" presId="urn:microsoft.com/office/officeart/2005/8/layout/process1"/>
    <dgm:cxn modelId="{3644319E-A483-478C-976D-66015C9BAC63}" type="presOf" srcId="{4EA9832B-90A2-4FAF-8E31-BFA356626B0C}" destId="{9EEA9083-5580-404F-90D6-23B0CFC683AB}" srcOrd="1" destOrd="0" presId="urn:microsoft.com/office/officeart/2005/8/layout/process1"/>
    <dgm:cxn modelId="{5423B7A8-00F0-4E4C-BE77-3C59EDA23FD6}" type="presParOf" srcId="{E521EB9B-C33D-4BB2-9199-91BB357B8751}" destId="{433CFBF9-8239-45C7-99C3-E680B32BB1F6}" srcOrd="0" destOrd="0" presId="urn:microsoft.com/office/officeart/2005/8/layout/process1"/>
    <dgm:cxn modelId="{C290FBB5-254A-4D64-902F-5136D908875A}" type="presParOf" srcId="{E521EB9B-C33D-4BB2-9199-91BB357B8751}" destId="{E37A7506-FBC2-428B-BFE9-641C49C621D9}" srcOrd="1" destOrd="0" presId="urn:microsoft.com/office/officeart/2005/8/layout/process1"/>
    <dgm:cxn modelId="{F01C7D24-E227-4590-974C-7489B9735E0F}" type="presParOf" srcId="{E37A7506-FBC2-428B-BFE9-641C49C621D9}" destId="{9EEA9083-5580-404F-90D6-23B0CFC683AB}" srcOrd="0" destOrd="0" presId="urn:microsoft.com/office/officeart/2005/8/layout/process1"/>
    <dgm:cxn modelId="{8D23D742-A041-4E14-8E86-51EF97EF83F9}" type="presParOf" srcId="{E521EB9B-C33D-4BB2-9199-91BB357B8751}" destId="{73A42C32-2462-4211-B17B-9E0F6836F90B}"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A4B0817-E66A-46C2-B08C-D0D431688042}" type="doc">
      <dgm:prSet loTypeId="urn:microsoft.com/office/officeart/2005/8/layout/chevron1" loCatId="process" qsTypeId="urn:microsoft.com/office/officeart/2005/8/quickstyle/simple1" qsCatId="simple" csTypeId="urn:microsoft.com/office/officeart/2005/8/colors/colorful1" csCatId="colorful" phldr="1"/>
      <dgm:spPr/>
    </dgm:pt>
    <dgm:pt modelId="{E4AD94DE-4F9B-4DB6-B40A-5E0022A79FA1}">
      <dgm:prSet phldrT="[Text]" custT="1"/>
      <dgm:spPr/>
      <dgm:t>
        <a:bodyPr/>
        <a:lstStyle/>
        <a:p>
          <a:r>
            <a:rPr lang="fa-IR" sz="1800" b="1" dirty="0">
              <a:solidFill>
                <a:schemeClr val="tx1"/>
              </a:solidFill>
              <a:cs typeface="B Nazanin" panose="00000400000000000000" pitchFamily="2" charset="-78"/>
            </a:rPr>
            <a:t>کلیه مسئولان دستگاه‌های مشمول این قانون</a:t>
          </a:r>
          <a:endParaRPr lang="en-US" sz="1800" b="1" dirty="0">
            <a:solidFill>
              <a:schemeClr val="tx1"/>
            </a:solidFill>
            <a:cs typeface="B Nazanin" panose="00000400000000000000" pitchFamily="2" charset="-78"/>
          </a:endParaRPr>
        </a:p>
      </dgm:t>
    </dgm:pt>
    <dgm:pt modelId="{3E9348E5-FD6F-4A3C-84DE-6085881366FB}" type="parTrans" cxnId="{9E0BB6B4-9C41-4DA7-933F-D71F8B66BCF0}">
      <dgm:prSet/>
      <dgm:spPr/>
      <dgm:t>
        <a:bodyPr/>
        <a:lstStyle/>
        <a:p>
          <a:endParaRPr lang="en-US" sz="1800">
            <a:cs typeface="B Nazanin" panose="00000400000000000000" pitchFamily="2" charset="-78"/>
          </a:endParaRPr>
        </a:p>
      </dgm:t>
    </dgm:pt>
    <dgm:pt modelId="{3D4AE045-01DC-4ED2-9B2A-ACC61602C84F}" type="sibTrans" cxnId="{9E0BB6B4-9C41-4DA7-933F-D71F8B66BCF0}">
      <dgm:prSet/>
      <dgm:spPr/>
      <dgm:t>
        <a:bodyPr/>
        <a:lstStyle/>
        <a:p>
          <a:endParaRPr lang="en-US" sz="1800">
            <a:cs typeface="B Nazanin" panose="00000400000000000000" pitchFamily="2" charset="-78"/>
          </a:endParaRPr>
        </a:p>
      </dgm:t>
    </dgm:pt>
    <dgm:pt modelId="{8734B81C-7812-41FE-9BBE-7091E41571C7}">
      <dgm:prSet phldrT="[Text]" custT="1"/>
      <dgm:spPr/>
      <dgm:t>
        <a:bodyPr/>
        <a:lstStyle/>
        <a:p>
          <a:pPr rtl="1"/>
          <a:r>
            <a:rPr lang="fa-IR" sz="1800" dirty="0">
              <a:cs typeface="B Nazanin" panose="00000400000000000000" pitchFamily="2" charset="-78"/>
            </a:rPr>
            <a:t>بلافاصله، گزارش مراتب به مقامات اداری و قضائی رسیدگی‌کننده به جرائم و تخلفات در غیر این صورت مشمول </a:t>
          </a:r>
          <a:r>
            <a:rPr lang="fa-IR" sz="1800" dirty="0">
              <a:solidFill>
                <a:schemeClr val="bg1"/>
              </a:solidFill>
              <a:cs typeface="B Nazanin" panose="00000400000000000000" pitchFamily="2" charset="-78"/>
              <a:hlinkClick xmlns:r="http://schemas.openxmlformats.org/officeDocument/2006/relationships" r:id="rId1" action="ppaction://hlinkfile"/>
            </a:rPr>
            <a:t>ماده 606 قانون مجازات اسلامی </a:t>
          </a:r>
          <a:endParaRPr lang="en-US" sz="1800" dirty="0">
            <a:solidFill>
              <a:schemeClr val="bg1"/>
            </a:solidFill>
            <a:cs typeface="B Nazanin" panose="00000400000000000000" pitchFamily="2" charset="-78"/>
          </a:endParaRPr>
        </a:p>
      </dgm:t>
    </dgm:pt>
    <dgm:pt modelId="{51D36CA8-6C77-4B91-8F4D-25E95FA6429C}" type="parTrans" cxnId="{D0C81551-B61E-4F4C-8717-2565D4B6986C}">
      <dgm:prSet/>
      <dgm:spPr/>
      <dgm:t>
        <a:bodyPr/>
        <a:lstStyle/>
        <a:p>
          <a:endParaRPr lang="en-US" sz="1800">
            <a:cs typeface="B Nazanin" panose="00000400000000000000" pitchFamily="2" charset="-78"/>
          </a:endParaRPr>
        </a:p>
      </dgm:t>
    </dgm:pt>
    <dgm:pt modelId="{EC649D7A-9961-42E9-AC3A-121582AA4F44}" type="sibTrans" cxnId="{D0C81551-B61E-4F4C-8717-2565D4B6986C}">
      <dgm:prSet/>
      <dgm:spPr/>
      <dgm:t>
        <a:bodyPr/>
        <a:lstStyle/>
        <a:p>
          <a:endParaRPr lang="en-US" sz="1800">
            <a:cs typeface="B Nazanin" panose="00000400000000000000" pitchFamily="2" charset="-78"/>
          </a:endParaRPr>
        </a:p>
      </dgm:t>
    </dgm:pt>
    <dgm:pt modelId="{6CDEC047-FFDC-4BFD-8B24-3759B9B0C4A2}" type="pres">
      <dgm:prSet presAssocID="{CA4B0817-E66A-46C2-B08C-D0D431688042}" presName="Name0" presStyleCnt="0">
        <dgm:presLayoutVars>
          <dgm:dir val="rev"/>
          <dgm:animLvl val="lvl"/>
          <dgm:resizeHandles val="exact"/>
        </dgm:presLayoutVars>
      </dgm:prSet>
      <dgm:spPr/>
    </dgm:pt>
    <dgm:pt modelId="{DA8A6CEC-20E9-460B-A951-9B842A744AAA}" type="pres">
      <dgm:prSet presAssocID="{E4AD94DE-4F9B-4DB6-B40A-5E0022A79FA1}" presName="parTxOnly" presStyleLbl="node1" presStyleIdx="0" presStyleCnt="2" custScaleX="66922">
        <dgm:presLayoutVars>
          <dgm:chMax val="0"/>
          <dgm:chPref val="0"/>
          <dgm:bulletEnabled val="1"/>
        </dgm:presLayoutVars>
      </dgm:prSet>
      <dgm:spPr/>
    </dgm:pt>
    <dgm:pt modelId="{8A08E8CE-ED1B-467A-9B12-424D1C2DEBA1}" type="pres">
      <dgm:prSet presAssocID="{3D4AE045-01DC-4ED2-9B2A-ACC61602C84F}" presName="parTxOnlySpace" presStyleCnt="0"/>
      <dgm:spPr/>
    </dgm:pt>
    <dgm:pt modelId="{0B1A31EF-B396-456C-9D4A-C181BECFDFF0}" type="pres">
      <dgm:prSet presAssocID="{8734B81C-7812-41FE-9BBE-7091E41571C7}" presName="parTxOnly" presStyleLbl="node1" presStyleIdx="1" presStyleCnt="2">
        <dgm:presLayoutVars>
          <dgm:chMax val="0"/>
          <dgm:chPref val="0"/>
          <dgm:bulletEnabled val="1"/>
        </dgm:presLayoutVars>
      </dgm:prSet>
      <dgm:spPr/>
    </dgm:pt>
  </dgm:ptLst>
  <dgm:cxnLst>
    <dgm:cxn modelId="{08C5E412-51FC-418C-AF35-732864F19CED}" type="presOf" srcId="{8734B81C-7812-41FE-9BBE-7091E41571C7}" destId="{0B1A31EF-B396-456C-9D4A-C181BECFDFF0}" srcOrd="0" destOrd="0" presId="urn:microsoft.com/office/officeart/2005/8/layout/chevron1"/>
    <dgm:cxn modelId="{BCC1C83F-2A8A-440C-BDB3-7372210FE83D}" type="presOf" srcId="{CA4B0817-E66A-46C2-B08C-D0D431688042}" destId="{6CDEC047-FFDC-4BFD-8B24-3759B9B0C4A2}" srcOrd="0" destOrd="0" presId="urn:microsoft.com/office/officeart/2005/8/layout/chevron1"/>
    <dgm:cxn modelId="{E07C1C67-3B8B-4318-8FFA-038CC9036031}" type="presOf" srcId="{E4AD94DE-4F9B-4DB6-B40A-5E0022A79FA1}" destId="{DA8A6CEC-20E9-460B-A951-9B842A744AAA}" srcOrd="0" destOrd="0" presId="urn:microsoft.com/office/officeart/2005/8/layout/chevron1"/>
    <dgm:cxn modelId="{D0C81551-B61E-4F4C-8717-2565D4B6986C}" srcId="{CA4B0817-E66A-46C2-B08C-D0D431688042}" destId="{8734B81C-7812-41FE-9BBE-7091E41571C7}" srcOrd="1" destOrd="0" parTransId="{51D36CA8-6C77-4B91-8F4D-25E95FA6429C}" sibTransId="{EC649D7A-9961-42E9-AC3A-121582AA4F44}"/>
    <dgm:cxn modelId="{9E0BB6B4-9C41-4DA7-933F-D71F8B66BCF0}" srcId="{CA4B0817-E66A-46C2-B08C-D0D431688042}" destId="{E4AD94DE-4F9B-4DB6-B40A-5E0022A79FA1}" srcOrd="0" destOrd="0" parTransId="{3E9348E5-FD6F-4A3C-84DE-6085881366FB}" sibTransId="{3D4AE045-01DC-4ED2-9B2A-ACC61602C84F}"/>
    <dgm:cxn modelId="{35E7F539-7BFF-4200-BF39-B171F6F20B4F}" type="presParOf" srcId="{6CDEC047-FFDC-4BFD-8B24-3759B9B0C4A2}" destId="{DA8A6CEC-20E9-460B-A951-9B842A744AAA}" srcOrd="0" destOrd="0" presId="urn:microsoft.com/office/officeart/2005/8/layout/chevron1"/>
    <dgm:cxn modelId="{72D962A9-CDD7-49C9-A8FD-8CE53F1F4808}" type="presParOf" srcId="{6CDEC047-FFDC-4BFD-8B24-3759B9B0C4A2}" destId="{8A08E8CE-ED1B-467A-9B12-424D1C2DEBA1}" srcOrd="1" destOrd="0" presId="urn:microsoft.com/office/officeart/2005/8/layout/chevron1"/>
    <dgm:cxn modelId="{A4657240-845C-4952-8F22-B5CE08F89B0E}" type="presParOf" srcId="{6CDEC047-FFDC-4BFD-8B24-3759B9B0C4A2}" destId="{0B1A31EF-B396-456C-9D4A-C181BECFDFF0}" srcOrd="2"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A4B0817-E66A-46C2-B08C-D0D431688042}" type="doc">
      <dgm:prSet loTypeId="urn:microsoft.com/office/officeart/2005/8/layout/chevron1" loCatId="process" qsTypeId="urn:microsoft.com/office/officeart/2005/8/quickstyle/simple1" qsCatId="simple" csTypeId="urn:microsoft.com/office/officeart/2005/8/colors/colorful3" csCatId="colorful" phldr="1"/>
      <dgm:spPr/>
    </dgm:pt>
    <dgm:pt modelId="{E4AD94DE-4F9B-4DB6-B40A-5E0022A79FA1}">
      <dgm:prSet phldrT="[Text]" custT="1"/>
      <dgm:spPr/>
      <dgm:t>
        <a:bodyPr/>
        <a:lstStyle/>
        <a:p>
          <a:r>
            <a:rPr lang="fa-IR" sz="2000" b="1" dirty="0">
              <a:solidFill>
                <a:schemeClr val="tx1"/>
              </a:solidFill>
              <a:cs typeface="B Nazanin" panose="00000400000000000000" pitchFamily="2" charset="-78"/>
            </a:rPr>
            <a:t>هر یک از کارکنان دستگاه‌های موضوع قانون</a:t>
          </a:r>
          <a:endParaRPr lang="en-US" sz="2000" b="1" dirty="0">
            <a:solidFill>
              <a:schemeClr val="tx1"/>
            </a:solidFill>
            <a:cs typeface="B Nazanin" panose="00000400000000000000" pitchFamily="2" charset="-78"/>
          </a:endParaRPr>
        </a:p>
      </dgm:t>
    </dgm:pt>
    <dgm:pt modelId="{3E9348E5-FD6F-4A3C-84DE-6085881366FB}" type="parTrans" cxnId="{9E0BB6B4-9C41-4DA7-933F-D71F8B66BCF0}">
      <dgm:prSet/>
      <dgm:spPr/>
      <dgm:t>
        <a:bodyPr/>
        <a:lstStyle/>
        <a:p>
          <a:endParaRPr lang="en-US" sz="2000">
            <a:cs typeface="B Nazanin" panose="00000400000000000000" pitchFamily="2" charset="-78"/>
          </a:endParaRPr>
        </a:p>
      </dgm:t>
    </dgm:pt>
    <dgm:pt modelId="{3D4AE045-01DC-4ED2-9B2A-ACC61602C84F}" type="sibTrans" cxnId="{9E0BB6B4-9C41-4DA7-933F-D71F8B66BCF0}">
      <dgm:prSet/>
      <dgm:spPr/>
      <dgm:t>
        <a:bodyPr/>
        <a:lstStyle/>
        <a:p>
          <a:endParaRPr lang="en-US" sz="2000">
            <a:cs typeface="B Nazanin" panose="00000400000000000000" pitchFamily="2" charset="-78"/>
          </a:endParaRPr>
        </a:p>
      </dgm:t>
    </dgm:pt>
    <dgm:pt modelId="{8734B81C-7812-41FE-9BBE-7091E41571C7}">
      <dgm:prSet phldrT="[Text]" custT="1"/>
      <dgm:spPr/>
      <dgm:t>
        <a:bodyPr/>
        <a:lstStyle/>
        <a:p>
          <a:pPr rtl="1"/>
          <a:r>
            <a:rPr lang="fa-IR" sz="1800" dirty="0">
              <a:cs typeface="B Nazanin" panose="00000400000000000000" pitchFamily="2" charset="-78"/>
            </a:rPr>
            <a:t>اطلاع از فساد در حیطه وظایف، مکلف است بدون اطلاع سایرین مراتب را به صورت کتبی و فوری به مقام بالاتر و یا واحد نظارتی گزارش دهد. در غیر این صورت این مشمول مجازات ماده 6060</a:t>
          </a:r>
          <a:endParaRPr lang="en-US" sz="1800" dirty="0">
            <a:cs typeface="B Nazanin" panose="00000400000000000000" pitchFamily="2" charset="-78"/>
          </a:endParaRPr>
        </a:p>
      </dgm:t>
    </dgm:pt>
    <dgm:pt modelId="{51D36CA8-6C77-4B91-8F4D-25E95FA6429C}" type="parTrans" cxnId="{D0C81551-B61E-4F4C-8717-2565D4B6986C}">
      <dgm:prSet/>
      <dgm:spPr/>
      <dgm:t>
        <a:bodyPr/>
        <a:lstStyle/>
        <a:p>
          <a:endParaRPr lang="en-US" sz="2000">
            <a:cs typeface="B Nazanin" panose="00000400000000000000" pitchFamily="2" charset="-78"/>
          </a:endParaRPr>
        </a:p>
      </dgm:t>
    </dgm:pt>
    <dgm:pt modelId="{EC649D7A-9961-42E9-AC3A-121582AA4F44}" type="sibTrans" cxnId="{D0C81551-B61E-4F4C-8717-2565D4B6986C}">
      <dgm:prSet/>
      <dgm:spPr/>
      <dgm:t>
        <a:bodyPr/>
        <a:lstStyle/>
        <a:p>
          <a:endParaRPr lang="en-US" sz="2000">
            <a:cs typeface="B Nazanin" panose="00000400000000000000" pitchFamily="2" charset="-78"/>
          </a:endParaRPr>
        </a:p>
      </dgm:t>
    </dgm:pt>
    <dgm:pt modelId="{6CDEC047-FFDC-4BFD-8B24-3759B9B0C4A2}" type="pres">
      <dgm:prSet presAssocID="{CA4B0817-E66A-46C2-B08C-D0D431688042}" presName="Name0" presStyleCnt="0">
        <dgm:presLayoutVars>
          <dgm:dir val="rev"/>
          <dgm:animLvl val="lvl"/>
          <dgm:resizeHandles val="exact"/>
        </dgm:presLayoutVars>
      </dgm:prSet>
      <dgm:spPr/>
    </dgm:pt>
    <dgm:pt modelId="{DA8A6CEC-20E9-460B-A951-9B842A744AAA}" type="pres">
      <dgm:prSet presAssocID="{E4AD94DE-4F9B-4DB6-B40A-5E0022A79FA1}" presName="parTxOnly" presStyleLbl="node1" presStyleIdx="0" presStyleCnt="2" custScaleX="66922">
        <dgm:presLayoutVars>
          <dgm:chMax val="0"/>
          <dgm:chPref val="0"/>
          <dgm:bulletEnabled val="1"/>
        </dgm:presLayoutVars>
      </dgm:prSet>
      <dgm:spPr/>
    </dgm:pt>
    <dgm:pt modelId="{8A08E8CE-ED1B-467A-9B12-424D1C2DEBA1}" type="pres">
      <dgm:prSet presAssocID="{3D4AE045-01DC-4ED2-9B2A-ACC61602C84F}" presName="parTxOnlySpace" presStyleCnt="0"/>
      <dgm:spPr/>
    </dgm:pt>
    <dgm:pt modelId="{0B1A31EF-B396-456C-9D4A-C181BECFDFF0}" type="pres">
      <dgm:prSet presAssocID="{8734B81C-7812-41FE-9BBE-7091E41571C7}" presName="parTxOnly" presStyleLbl="node1" presStyleIdx="1" presStyleCnt="2">
        <dgm:presLayoutVars>
          <dgm:chMax val="0"/>
          <dgm:chPref val="0"/>
          <dgm:bulletEnabled val="1"/>
        </dgm:presLayoutVars>
      </dgm:prSet>
      <dgm:spPr/>
    </dgm:pt>
  </dgm:ptLst>
  <dgm:cxnLst>
    <dgm:cxn modelId="{E3CDA00C-6FC8-46DF-9179-50281B2DFFB1}" type="presOf" srcId="{CA4B0817-E66A-46C2-B08C-D0D431688042}" destId="{6CDEC047-FFDC-4BFD-8B24-3759B9B0C4A2}" srcOrd="0" destOrd="0" presId="urn:microsoft.com/office/officeart/2005/8/layout/chevron1"/>
    <dgm:cxn modelId="{9ECC4569-FB8C-459D-BA92-2BD64BB8DB93}" type="presOf" srcId="{8734B81C-7812-41FE-9BBE-7091E41571C7}" destId="{0B1A31EF-B396-456C-9D4A-C181BECFDFF0}" srcOrd="0" destOrd="0" presId="urn:microsoft.com/office/officeart/2005/8/layout/chevron1"/>
    <dgm:cxn modelId="{D0C81551-B61E-4F4C-8717-2565D4B6986C}" srcId="{CA4B0817-E66A-46C2-B08C-D0D431688042}" destId="{8734B81C-7812-41FE-9BBE-7091E41571C7}" srcOrd="1" destOrd="0" parTransId="{51D36CA8-6C77-4B91-8F4D-25E95FA6429C}" sibTransId="{EC649D7A-9961-42E9-AC3A-121582AA4F44}"/>
    <dgm:cxn modelId="{9E0BB6B4-9C41-4DA7-933F-D71F8B66BCF0}" srcId="{CA4B0817-E66A-46C2-B08C-D0D431688042}" destId="{E4AD94DE-4F9B-4DB6-B40A-5E0022A79FA1}" srcOrd="0" destOrd="0" parTransId="{3E9348E5-FD6F-4A3C-84DE-6085881366FB}" sibTransId="{3D4AE045-01DC-4ED2-9B2A-ACC61602C84F}"/>
    <dgm:cxn modelId="{13E398FB-D0D7-437C-8DC7-9DEDFD6E593B}" type="presOf" srcId="{E4AD94DE-4F9B-4DB6-B40A-5E0022A79FA1}" destId="{DA8A6CEC-20E9-460B-A951-9B842A744AAA}" srcOrd="0" destOrd="0" presId="urn:microsoft.com/office/officeart/2005/8/layout/chevron1"/>
    <dgm:cxn modelId="{96607030-B854-4F06-BF57-89A12C8DE2D0}" type="presParOf" srcId="{6CDEC047-FFDC-4BFD-8B24-3759B9B0C4A2}" destId="{DA8A6CEC-20E9-460B-A951-9B842A744AAA}" srcOrd="0" destOrd="0" presId="urn:microsoft.com/office/officeart/2005/8/layout/chevron1"/>
    <dgm:cxn modelId="{AA3B40B2-539D-45D7-91FE-C0D726810D81}" type="presParOf" srcId="{6CDEC047-FFDC-4BFD-8B24-3759B9B0C4A2}" destId="{8A08E8CE-ED1B-467A-9B12-424D1C2DEBA1}" srcOrd="1" destOrd="0" presId="urn:microsoft.com/office/officeart/2005/8/layout/chevron1"/>
    <dgm:cxn modelId="{A7BDD888-3AF2-4C4F-87F8-EA80ECFBD765}" type="presParOf" srcId="{6CDEC047-FFDC-4BFD-8B24-3759B9B0C4A2}" destId="{0B1A31EF-B396-456C-9D4A-C181BECFDFF0}" srcOrd="2"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A4B0817-E66A-46C2-B08C-D0D431688042}" type="doc">
      <dgm:prSet loTypeId="urn:microsoft.com/office/officeart/2005/8/layout/chevron1" loCatId="process" qsTypeId="urn:microsoft.com/office/officeart/2005/8/quickstyle/simple1" qsCatId="simple" csTypeId="urn:microsoft.com/office/officeart/2005/8/colors/colorful5" csCatId="colorful" phldr="1"/>
      <dgm:spPr/>
    </dgm:pt>
    <dgm:pt modelId="{E4AD94DE-4F9B-4DB6-B40A-5E0022A79FA1}">
      <dgm:prSet phldrT="[Text]" custT="1"/>
      <dgm:spPr/>
      <dgm:t>
        <a:bodyPr/>
        <a:lstStyle/>
        <a:p>
          <a:pPr rtl="1"/>
          <a:r>
            <a:rPr lang="fa-IR" sz="2000" b="1" dirty="0">
              <a:solidFill>
                <a:schemeClr val="tx1"/>
              </a:solidFill>
              <a:cs typeface="B Nazanin" panose="00000400000000000000" pitchFamily="2" charset="-78"/>
            </a:rPr>
            <a:t>بازرس، کارشناس رسمی، ‌حسابرس و حسابدار،‌ ممیز، ذی‌حساب،‌ ناظر،</a:t>
          </a:r>
          <a:r>
            <a:rPr lang="en-US" sz="2000" b="1" dirty="0">
              <a:solidFill>
                <a:schemeClr val="tx1"/>
              </a:solidFill>
              <a:cs typeface="B Nazanin" panose="00000400000000000000" pitchFamily="2" charset="-78"/>
            </a:rPr>
            <a:t> </a:t>
          </a:r>
          <a:r>
            <a:rPr lang="fa-IR" sz="2000" b="1" dirty="0">
              <a:solidFill>
                <a:schemeClr val="tx1"/>
              </a:solidFill>
              <a:cs typeface="B Nazanin" panose="00000400000000000000" pitchFamily="2" charset="-78"/>
            </a:rPr>
            <a:t>‌مسئول ثبت یا رسیدگی به اسناد و دفاتر و فعالیت‌ها</a:t>
          </a:r>
          <a:endParaRPr lang="en-US" sz="2000" b="1" dirty="0">
            <a:solidFill>
              <a:schemeClr val="tx1"/>
            </a:solidFill>
            <a:cs typeface="B Nazanin" panose="00000400000000000000" pitchFamily="2" charset="-78"/>
          </a:endParaRPr>
        </a:p>
      </dgm:t>
    </dgm:pt>
    <dgm:pt modelId="{3E9348E5-FD6F-4A3C-84DE-6085881366FB}" type="parTrans" cxnId="{9E0BB6B4-9C41-4DA7-933F-D71F8B66BCF0}">
      <dgm:prSet/>
      <dgm:spPr/>
      <dgm:t>
        <a:bodyPr/>
        <a:lstStyle/>
        <a:p>
          <a:endParaRPr lang="en-US" sz="2000">
            <a:cs typeface="B Nazanin" panose="00000400000000000000" pitchFamily="2" charset="-78"/>
          </a:endParaRPr>
        </a:p>
      </dgm:t>
    </dgm:pt>
    <dgm:pt modelId="{3D4AE045-01DC-4ED2-9B2A-ACC61602C84F}" type="sibTrans" cxnId="{9E0BB6B4-9C41-4DA7-933F-D71F8B66BCF0}">
      <dgm:prSet/>
      <dgm:spPr/>
      <dgm:t>
        <a:bodyPr/>
        <a:lstStyle/>
        <a:p>
          <a:endParaRPr lang="en-US" sz="2000">
            <a:cs typeface="B Nazanin" panose="00000400000000000000" pitchFamily="2" charset="-78"/>
          </a:endParaRPr>
        </a:p>
      </dgm:t>
    </dgm:pt>
    <dgm:pt modelId="{8734B81C-7812-41FE-9BBE-7091E41571C7}">
      <dgm:prSet phldrT="[Text]" custT="1"/>
      <dgm:spPr/>
      <dgm:t>
        <a:bodyPr/>
        <a:lstStyle/>
        <a:p>
          <a:r>
            <a:rPr lang="fa-IR" sz="2000" dirty="0">
              <a:solidFill>
                <a:schemeClr val="tx1"/>
              </a:solidFill>
              <a:cs typeface="B Nazanin" panose="00000400000000000000" pitchFamily="2" charset="-78"/>
            </a:rPr>
            <a:t>در صورت نبود ترتیبات قانونی دیگر، مراتب را به مرجع نظارتی قضایی ذی‌صلاح،‌ اعلام. در غیر این صورت سه سال محرومیت و یا انفصال از خدمت، یا جزای نقدی</a:t>
          </a:r>
          <a:endParaRPr lang="en-US" sz="2000" dirty="0">
            <a:solidFill>
              <a:schemeClr val="tx1"/>
            </a:solidFill>
            <a:cs typeface="B Nazanin" panose="00000400000000000000" pitchFamily="2" charset="-78"/>
          </a:endParaRPr>
        </a:p>
      </dgm:t>
    </dgm:pt>
    <dgm:pt modelId="{51D36CA8-6C77-4B91-8F4D-25E95FA6429C}" type="parTrans" cxnId="{D0C81551-B61E-4F4C-8717-2565D4B6986C}">
      <dgm:prSet/>
      <dgm:spPr/>
      <dgm:t>
        <a:bodyPr/>
        <a:lstStyle/>
        <a:p>
          <a:endParaRPr lang="en-US" sz="2000">
            <a:cs typeface="B Nazanin" panose="00000400000000000000" pitchFamily="2" charset="-78"/>
          </a:endParaRPr>
        </a:p>
      </dgm:t>
    </dgm:pt>
    <dgm:pt modelId="{EC649D7A-9961-42E9-AC3A-121582AA4F44}" type="sibTrans" cxnId="{D0C81551-B61E-4F4C-8717-2565D4B6986C}">
      <dgm:prSet/>
      <dgm:spPr/>
      <dgm:t>
        <a:bodyPr/>
        <a:lstStyle/>
        <a:p>
          <a:endParaRPr lang="en-US" sz="2000">
            <a:cs typeface="B Nazanin" panose="00000400000000000000" pitchFamily="2" charset="-78"/>
          </a:endParaRPr>
        </a:p>
      </dgm:t>
    </dgm:pt>
    <dgm:pt modelId="{6CDEC047-FFDC-4BFD-8B24-3759B9B0C4A2}" type="pres">
      <dgm:prSet presAssocID="{CA4B0817-E66A-46C2-B08C-D0D431688042}" presName="Name0" presStyleCnt="0">
        <dgm:presLayoutVars>
          <dgm:dir val="rev"/>
          <dgm:animLvl val="lvl"/>
          <dgm:resizeHandles val="exact"/>
        </dgm:presLayoutVars>
      </dgm:prSet>
      <dgm:spPr/>
    </dgm:pt>
    <dgm:pt modelId="{DA8A6CEC-20E9-460B-A951-9B842A744AAA}" type="pres">
      <dgm:prSet presAssocID="{E4AD94DE-4F9B-4DB6-B40A-5E0022A79FA1}" presName="parTxOnly" presStyleLbl="node1" presStyleIdx="0" presStyleCnt="2" custScaleX="136255" custScaleY="111319">
        <dgm:presLayoutVars>
          <dgm:chMax val="0"/>
          <dgm:chPref val="0"/>
          <dgm:bulletEnabled val="1"/>
        </dgm:presLayoutVars>
      </dgm:prSet>
      <dgm:spPr/>
    </dgm:pt>
    <dgm:pt modelId="{8A08E8CE-ED1B-467A-9B12-424D1C2DEBA1}" type="pres">
      <dgm:prSet presAssocID="{3D4AE045-01DC-4ED2-9B2A-ACC61602C84F}" presName="parTxOnlySpace" presStyleCnt="0"/>
      <dgm:spPr/>
    </dgm:pt>
    <dgm:pt modelId="{0B1A31EF-B396-456C-9D4A-C181BECFDFF0}" type="pres">
      <dgm:prSet presAssocID="{8734B81C-7812-41FE-9BBE-7091E41571C7}" presName="parTxOnly" presStyleLbl="node1" presStyleIdx="1" presStyleCnt="2" custScaleX="131978" custScaleY="116006">
        <dgm:presLayoutVars>
          <dgm:chMax val="0"/>
          <dgm:chPref val="0"/>
          <dgm:bulletEnabled val="1"/>
        </dgm:presLayoutVars>
      </dgm:prSet>
      <dgm:spPr/>
    </dgm:pt>
  </dgm:ptLst>
  <dgm:cxnLst>
    <dgm:cxn modelId="{9084EA04-BB2B-435B-95F9-88E6EFFB4132}" type="presOf" srcId="{E4AD94DE-4F9B-4DB6-B40A-5E0022A79FA1}" destId="{DA8A6CEC-20E9-460B-A951-9B842A744AAA}" srcOrd="0" destOrd="0" presId="urn:microsoft.com/office/officeart/2005/8/layout/chevron1"/>
    <dgm:cxn modelId="{82932335-FEF4-4B6D-924F-7F348B71ABF7}" type="presOf" srcId="{CA4B0817-E66A-46C2-B08C-D0D431688042}" destId="{6CDEC047-FFDC-4BFD-8B24-3759B9B0C4A2}" srcOrd="0" destOrd="0" presId="urn:microsoft.com/office/officeart/2005/8/layout/chevron1"/>
    <dgm:cxn modelId="{D0C81551-B61E-4F4C-8717-2565D4B6986C}" srcId="{CA4B0817-E66A-46C2-B08C-D0D431688042}" destId="{8734B81C-7812-41FE-9BBE-7091E41571C7}" srcOrd="1" destOrd="0" parTransId="{51D36CA8-6C77-4B91-8F4D-25E95FA6429C}" sibTransId="{EC649D7A-9961-42E9-AC3A-121582AA4F44}"/>
    <dgm:cxn modelId="{9076548E-AA83-4A34-B39F-DBD569250D63}" type="presOf" srcId="{8734B81C-7812-41FE-9BBE-7091E41571C7}" destId="{0B1A31EF-B396-456C-9D4A-C181BECFDFF0}" srcOrd="0" destOrd="0" presId="urn:microsoft.com/office/officeart/2005/8/layout/chevron1"/>
    <dgm:cxn modelId="{9E0BB6B4-9C41-4DA7-933F-D71F8B66BCF0}" srcId="{CA4B0817-E66A-46C2-B08C-D0D431688042}" destId="{E4AD94DE-4F9B-4DB6-B40A-5E0022A79FA1}" srcOrd="0" destOrd="0" parTransId="{3E9348E5-FD6F-4A3C-84DE-6085881366FB}" sibTransId="{3D4AE045-01DC-4ED2-9B2A-ACC61602C84F}"/>
    <dgm:cxn modelId="{75DD996F-9600-4431-B731-6D29C4CA5541}" type="presParOf" srcId="{6CDEC047-FFDC-4BFD-8B24-3759B9B0C4A2}" destId="{DA8A6CEC-20E9-460B-A951-9B842A744AAA}" srcOrd="0" destOrd="0" presId="urn:microsoft.com/office/officeart/2005/8/layout/chevron1"/>
    <dgm:cxn modelId="{BDBBB53A-F8E5-4691-B9C5-9B4E5AE4EC77}" type="presParOf" srcId="{6CDEC047-FFDC-4BFD-8B24-3759B9B0C4A2}" destId="{8A08E8CE-ED1B-467A-9B12-424D1C2DEBA1}" srcOrd="1" destOrd="0" presId="urn:microsoft.com/office/officeart/2005/8/layout/chevron1"/>
    <dgm:cxn modelId="{F622C159-B9AF-4E38-8921-BA5A91EFE7D4}" type="presParOf" srcId="{6CDEC047-FFDC-4BFD-8B24-3759B9B0C4A2}" destId="{0B1A31EF-B396-456C-9D4A-C181BECFDFF0}" srcOrd="2" destOrd="0" presId="urn:microsoft.com/office/officeart/2005/8/layout/chevron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CA4B0817-E66A-46C2-B08C-D0D431688042}" type="doc">
      <dgm:prSet loTypeId="urn:microsoft.com/office/officeart/2005/8/layout/chevron1" loCatId="process" qsTypeId="urn:microsoft.com/office/officeart/2005/8/quickstyle/simple1" qsCatId="simple" csTypeId="urn:microsoft.com/office/officeart/2005/8/colors/colorful1" csCatId="colorful" phldr="1"/>
      <dgm:spPr/>
    </dgm:pt>
    <dgm:pt modelId="{E4AD94DE-4F9B-4DB6-B40A-5E0022A79FA1}">
      <dgm:prSet phldrT="[Text]" custT="1"/>
      <dgm:spPr/>
      <dgm:t>
        <a:bodyPr/>
        <a:lstStyle/>
        <a:p>
          <a:pPr rtl="1"/>
          <a:r>
            <a:rPr lang="fa-IR" sz="1800" b="1" dirty="0">
              <a:solidFill>
                <a:schemeClr val="tx1"/>
              </a:solidFill>
              <a:cs typeface="B Nazanin" panose="00000400000000000000" pitchFamily="2" charset="-78"/>
            </a:rPr>
            <a:t>مقامات،‌ مدیران و سرپرستان مستقیم هر واحد در سازمان‌های دولتی</a:t>
          </a:r>
          <a:endParaRPr lang="en-US" sz="1800" b="1" dirty="0">
            <a:solidFill>
              <a:schemeClr val="tx1"/>
            </a:solidFill>
            <a:cs typeface="B Nazanin" panose="00000400000000000000" pitchFamily="2" charset="-78"/>
          </a:endParaRPr>
        </a:p>
      </dgm:t>
    </dgm:pt>
    <dgm:pt modelId="{3E9348E5-FD6F-4A3C-84DE-6085881366FB}" type="parTrans" cxnId="{9E0BB6B4-9C41-4DA7-933F-D71F8B66BCF0}">
      <dgm:prSet/>
      <dgm:spPr/>
      <dgm:t>
        <a:bodyPr/>
        <a:lstStyle/>
        <a:p>
          <a:endParaRPr lang="en-US" sz="1800">
            <a:cs typeface="B Nazanin" panose="00000400000000000000" pitchFamily="2" charset="-78"/>
          </a:endParaRPr>
        </a:p>
      </dgm:t>
    </dgm:pt>
    <dgm:pt modelId="{3D4AE045-01DC-4ED2-9B2A-ACC61602C84F}" type="sibTrans" cxnId="{9E0BB6B4-9C41-4DA7-933F-D71F8B66BCF0}">
      <dgm:prSet/>
      <dgm:spPr/>
      <dgm:t>
        <a:bodyPr/>
        <a:lstStyle/>
        <a:p>
          <a:endParaRPr lang="en-US" sz="1800">
            <a:cs typeface="B Nazanin" panose="00000400000000000000" pitchFamily="2" charset="-78"/>
          </a:endParaRPr>
        </a:p>
      </dgm:t>
    </dgm:pt>
    <dgm:pt modelId="{8734B81C-7812-41FE-9BBE-7091E41571C7}">
      <dgm:prSet phldrT="[Text]" custT="1"/>
      <dgm:spPr/>
      <dgm:t>
        <a:bodyPr/>
        <a:lstStyle/>
        <a:p>
          <a:pPr rtl="1"/>
          <a:r>
            <a:rPr lang="fa-IR" sz="1800" dirty="0">
              <a:cs typeface="B Nazanin" panose="00000400000000000000" pitchFamily="2" charset="-78"/>
            </a:rPr>
            <a:t>به تناسب مسئولیت موظف به نظارت بر واحد،‌ پیش‌گیری و مقابله با فساد،‌ شناسایی موارد و اعلام به مراجع ذی‌صلاح </a:t>
          </a:r>
          <a:endParaRPr lang="en-US" sz="1800" dirty="0">
            <a:solidFill>
              <a:schemeClr val="bg1"/>
            </a:solidFill>
            <a:cs typeface="B Nazanin" panose="00000400000000000000" pitchFamily="2" charset="-78"/>
          </a:endParaRPr>
        </a:p>
      </dgm:t>
    </dgm:pt>
    <dgm:pt modelId="{51D36CA8-6C77-4B91-8F4D-25E95FA6429C}" type="parTrans" cxnId="{D0C81551-B61E-4F4C-8717-2565D4B6986C}">
      <dgm:prSet/>
      <dgm:spPr/>
      <dgm:t>
        <a:bodyPr/>
        <a:lstStyle/>
        <a:p>
          <a:endParaRPr lang="en-US" sz="1800">
            <a:cs typeface="B Nazanin" panose="00000400000000000000" pitchFamily="2" charset="-78"/>
          </a:endParaRPr>
        </a:p>
      </dgm:t>
    </dgm:pt>
    <dgm:pt modelId="{EC649D7A-9961-42E9-AC3A-121582AA4F44}" type="sibTrans" cxnId="{D0C81551-B61E-4F4C-8717-2565D4B6986C}">
      <dgm:prSet/>
      <dgm:spPr/>
      <dgm:t>
        <a:bodyPr/>
        <a:lstStyle/>
        <a:p>
          <a:endParaRPr lang="en-US" sz="1800">
            <a:cs typeface="B Nazanin" panose="00000400000000000000" pitchFamily="2" charset="-78"/>
          </a:endParaRPr>
        </a:p>
      </dgm:t>
    </dgm:pt>
    <dgm:pt modelId="{6CDEC047-FFDC-4BFD-8B24-3759B9B0C4A2}" type="pres">
      <dgm:prSet presAssocID="{CA4B0817-E66A-46C2-B08C-D0D431688042}" presName="Name0" presStyleCnt="0">
        <dgm:presLayoutVars>
          <dgm:dir val="rev"/>
          <dgm:animLvl val="lvl"/>
          <dgm:resizeHandles val="exact"/>
        </dgm:presLayoutVars>
      </dgm:prSet>
      <dgm:spPr/>
    </dgm:pt>
    <dgm:pt modelId="{DA8A6CEC-20E9-460B-A951-9B842A744AAA}" type="pres">
      <dgm:prSet presAssocID="{E4AD94DE-4F9B-4DB6-B40A-5E0022A79FA1}" presName="parTxOnly" presStyleLbl="node1" presStyleIdx="0" presStyleCnt="2" custScaleX="66922">
        <dgm:presLayoutVars>
          <dgm:chMax val="0"/>
          <dgm:chPref val="0"/>
          <dgm:bulletEnabled val="1"/>
        </dgm:presLayoutVars>
      </dgm:prSet>
      <dgm:spPr/>
    </dgm:pt>
    <dgm:pt modelId="{8A08E8CE-ED1B-467A-9B12-424D1C2DEBA1}" type="pres">
      <dgm:prSet presAssocID="{3D4AE045-01DC-4ED2-9B2A-ACC61602C84F}" presName="parTxOnlySpace" presStyleCnt="0"/>
      <dgm:spPr/>
    </dgm:pt>
    <dgm:pt modelId="{0B1A31EF-B396-456C-9D4A-C181BECFDFF0}" type="pres">
      <dgm:prSet presAssocID="{8734B81C-7812-41FE-9BBE-7091E41571C7}" presName="parTxOnly" presStyleLbl="node1" presStyleIdx="1" presStyleCnt="2">
        <dgm:presLayoutVars>
          <dgm:chMax val="0"/>
          <dgm:chPref val="0"/>
          <dgm:bulletEnabled val="1"/>
        </dgm:presLayoutVars>
      </dgm:prSet>
      <dgm:spPr/>
    </dgm:pt>
  </dgm:ptLst>
  <dgm:cxnLst>
    <dgm:cxn modelId="{1781E70A-9801-4690-BA86-CD0A27070920}" type="presOf" srcId="{8734B81C-7812-41FE-9BBE-7091E41571C7}" destId="{0B1A31EF-B396-456C-9D4A-C181BECFDFF0}" srcOrd="0" destOrd="0" presId="urn:microsoft.com/office/officeart/2005/8/layout/chevron1"/>
    <dgm:cxn modelId="{4E9C7A47-FDEB-4BC5-A4CF-D4A1215DE148}" type="presOf" srcId="{CA4B0817-E66A-46C2-B08C-D0D431688042}" destId="{6CDEC047-FFDC-4BFD-8B24-3759B9B0C4A2}" srcOrd="0" destOrd="0" presId="urn:microsoft.com/office/officeart/2005/8/layout/chevron1"/>
    <dgm:cxn modelId="{D0C81551-B61E-4F4C-8717-2565D4B6986C}" srcId="{CA4B0817-E66A-46C2-B08C-D0D431688042}" destId="{8734B81C-7812-41FE-9BBE-7091E41571C7}" srcOrd="1" destOrd="0" parTransId="{51D36CA8-6C77-4B91-8F4D-25E95FA6429C}" sibTransId="{EC649D7A-9961-42E9-AC3A-121582AA4F44}"/>
    <dgm:cxn modelId="{CF8F267C-C92D-4FF9-9C4B-4E8DD75F5E1E}" type="presOf" srcId="{E4AD94DE-4F9B-4DB6-B40A-5E0022A79FA1}" destId="{DA8A6CEC-20E9-460B-A951-9B842A744AAA}" srcOrd="0" destOrd="0" presId="urn:microsoft.com/office/officeart/2005/8/layout/chevron1"/>
    <dgm:cxn modelId="{9E0BB6B4-9C41-4DA7-933F-D71F8B66BCF0}" srcId="{CA4B0817-E66A-46C2-B08C-D0D431688042}" destId="{E4AD94DE-4F9B-4DB6-B40A-5E0022A79FA1}" srcOrd="0" destOrd="0" parTransId="{3E9348E5-FD6F-4A3C-84DE-6085881366FB}" sibTransId="{3D4AE045-01DC-4ED2-9B2A-ACC61602C84F}"/>
    <dgm:cxn modelId="{59E90437-AE5A-4967-B037-6D77B79087A3}" type="presParOf" srcId="{6CDEC047-FFDC-4BFD-8B24-3759B9B0C4A2}" destId="{DA8A6CEC-20E9-460B-A951-9B842A744AAA}" srcOrd="0" destOrd="0" presId="urn:microsoft.com/office/officeart/2005/8/layout/chevron1"/>
    <dgm:cxn modelId="{3A97AB35-39A6-4637-AE81-194B7687FBB7}" type="presParOf" srcId="{6CDEC047-FFDC-4BFD-8B24-3759B9B0C4A2}" destId="{8A08E8CE-ED1B-467A-9B12-424D1C2DEBA1}" srcOrd="1" destOrd="0" presId="urn:microsoft.com/office/officeart/2005/8/layout/chevron1"/>
    <dgm:cxn modelId="{874AFF19-6942-4F9F-8296-4749EE790820}" type="presParOf" srcId="{6CDEC047-FFDC-4BFD-8B24-3759B9B0C4A2}" destId="{0B1A31EF-B396-456C-9D4A-C181BECFDFF0}" srcOrd="2"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CA4B0817-E66A-46C2-B08C-D0D431688042}" type="doc">
      <dgm:prSet loTypeId="urn:microsoft.com/office/officeart/2005/8/layout/chevron1" loCatId="process" qsTypeId="urn:microsoft.com/office/officeart/2005/8/quickstyle/simple1" qsCatId="simple" csTypeId="urn:microsoft.com/office/officeart/2005/8/colors/colorful3" csCatId="colorful" phldr="1"/>
      <dgm:spPr/>
    </dgm:pt>
    <dgm:pt modelId="{E4AD94DE-4F9B-4DB6-B40A-5E0022A79FA1}">
      <dgm:prSet phldrT="[Text]" custT="1"/>
      <dgm:spPr/>
      <dgm:t>
        <a:bodyPr/>
        <a:lstStyle/>
        <a:p>
          <a:pPr rtl="1"/>
          <a:r>
            <a:rPr lang="fa-IR" sz="2000" b="1" dirty="0">
              <a:solidFill>
                <a:schemeClr val="tx1"/>
              </a:solidFill>
              <a:cs typeface="B Nazanin" panose="00000400000000000000" pitchFamily="2" charset="-78"/>
            </a:rPr>
            <a:t>دولت</a:t>
          </a:r>
          <a:endParaRPr lang="en-US" sz="2000" b="1" dirty="0">
            <a:solidFill>
              <a:schemeClr val="tx1"/>
            </a:solidFill>
            <a:cs typeface="B Nazanin" panose="00000400000000000000" pitchFamily="2" charset="-78"/>
          </a:endParaRPr>
        </a:p>
      </dgm:t>
    </dgm:pt>
    <dgm:pt modelId="{3E9348E5-FD6F-4A3C-84DE-6085881366FB}" type="parTrans" cxnId="{9E0BB6B4-9C41-4DA7-933F-D71F8B66BCF0}">
      <dgm:prSet/>
      <dgm:spPr/>
      <dgm:t>
        <a:bodyPr/>
        <a:lstStyle/>
        <a:p>
          <a:endParaRPr lang="en-US" sz="2000">
            <a:cs typeface="B Nazanin" panose="00000400000000000000" pitchFamily="2" charset="-78"/>
          </a:endParaRPr>
        </a:p>
      </dgm:t>
    </dgm:pt>
    <dgm:pt modelId="{3D4AE045-01DC-4ED2-9B2A-ACC61602C84F}" type="sibTrans" cxnId="{9E0BB6B4-9C41-4DA7-933F-D71F8B66BCF0}">
      <dgm:prSet/>
      <dgm:spPr/>
      <dgm:t>
        <a:bodyPr/>
        <a:lstStyle/>
        <a:p>
          <a:endParaRPr lang="en-US" sz="2000">
            <a:cs typeface="B Nazanin" panose="00000400000000000000" pitchFamily="2" charset="-78"/>
          </a:endParaRPr>
        </a:p>
      </dgm:t>
    </dgm:pt>
    <dgm:pt modelId="{8734B81C-7812-41FE-9BBE-7091E41571C7}">
      <dgm:prSet phldrT="[Text]" custT="1"/>
      <dgm:spPr/>
      <dgm:t>
        <a:bodyPr/>
        <a:lstStyle/>
        <a:p>
          <a:pPr rtl="1"/>
          <a:r>
            <a:rPr lang="fa-IR" sz="2000" dirty="0">
              <a:solidFill>
                <a:schemeClr val="tx1"/>
              </a:solidFill>
              <a:cs typeface="B Mitra" panose="00000400000000000000" pitchFamily="2" charset="-78"/>
            </a:rPr>
            <a:t>اقدام حمایت قانونی و تأمین امنیت و جبران خسارت اشخاصی که تحت عنوان مخبر یا گزارش‌دهنده، اطلاعات خود را برای پیشگیری، کشف یا اثبات جرم و همچنین شناسایی مرتکب، در اختیار مراجع ذی‌صلاح قرار می‌دهند و به این دلیل در معرض تهدید و اقدامات انتقام‌جویانه قرار می‌گیرند.</a:t>
          </a:r>
          <a:endParaRPr lang="en-US" sz="2000" dirty="0">
            <a:solidFill>
              <a:schemeClr val="tx1"/>
            </a:solidFill>
            <a:cs typeface="B Mitra" panose="00000400000000000000" pitchFamily="2" charset="-78"/>
          </a:endParaRPr>
        </a:p>
      </dgm:t>
    </dgm:pt>
    <dgm:pt modelId="{51D36CA8-6C77-4B91-8F4D-25E95FA6429C}" type="parTrans" cxnId="{D0C81551-B61E-4F4C-8717-2565D4B6986C}">
      <dgm:prSet/>
      <dgm:spPr/>
      <dgm:t>
        <a:bodyPr/>
        <a:lstStyle/>
        <a:p>
          <a:endParaRPr lang="en-US" sz="2000">
            <a:cs typeface="B Nazanin" panose="00000400000000000000" pitchFamily="2" charset="-78"/>
          </a:endParaRPr>
        </a:p>
      </dgm:t>
    </dgm:pt>
    <dgm:pt modelId="{EC649D7A-9961-42E9-AC3A-121582AA4F44}" type="sibTrans" cxnId="{D0C81551-B61E-4F4C-8717-2565D4B6986C}">
      <dgm:prSet/>
      <dgm:spPr/>
      <dgm:t>
        <a:bodyPr/>
        <a:lstStyle/>
        <a:p>
          <a:endParaRPr lang="en-US" sz="2000">
            <a:cs typeface="B Nazanin" panose="00000400000000000000" pitchFamily="2" charset="-78"/>
          </a:endParaRPr>
        </a:p>
      </dgm:t>
    </dgm:pt>
    <dgm:pt modelId="{6CDEC047-FFDC-4BFD-8B24-3759B9B0C4A2}" type="pres">
      <dgm:prSet presAssocID="{CA4B0817-E66A-46C2-B08C-D0D431688042}" presName="Name0" presStyleCnt="0">
        <dgm:presLayoutVars>
          <dgm:dir val="rev"/>
          <dgm:animLvl val="lvl"/>
          <dgm:resizeHandles val="exact"/>
        </dgm:presLayoutVars>
      </dgm:prSet>
      <dgm:spPr/>
    </dgm:pt>
    <dgm:pt modelId="{DA8A6CEC-20E9-460B-A951-9B842A744AAA}" type="pres">
      <dgm:prSet presAssocID="{E4AD94DE-4F9B-4DB6-B40A-5E0022A79FA1}" presName="parTxOnly" presStyleLbl="node1" presStyleIdx="0" presStyleCnt="2" custScaleX="48913">
        <dgm:presLayoutVars>
          <dgm:chMax val="0"/>
          <dgm:chPref val="0"/>
          <dgm:bulletEnabled val="1"/>
        </dgm:presLayoutVars>
      </dgm:prSet>
      <dgm:spPr/>
    </dgm:pt>
    <dgm:pt modelId="{8A08E8CE-ED1B-467A-9B12-424D1C2DEBA1}" type="pres">
      <dgm:prSet presAssocID="{3D4AE045-01DC-4ED2-9B2A-ACC61602C84F}" presName="parTxOnlySpace" presStyleCnt="0"/>
      <dgm:spPr/>
    </dgm:pt>
    <dgm:pt modelId="{0B1A31EF-B396-456C-9D4A-C181BECFDFF0}" type="pres">
      <dgm:prSet presAssocID="{8734B81C-7812-41FE-9BBE-7091E41571C7}" presName="parTxOnly" presStyleLbl="node1" presStyleIdx="1" presStyleCnt="2">
        <dgm:presLayoutVars>
          <dgm:chMax val="0"/>
          <dgm:chPref val="0"/>
          <dgm:bulletEnabled val="1"/>
        </dgm:presLayoutVars>
      </dgm:prSet>
      <dgm:spPr/>
    </dgm:pt>
  </dgm:ptLst>
  <dgm:cxnLst>
    <dgm:cxn modelId="{F50B1660-7B73-4B0E-AFB7-A25ACC81D61C}" type="presOf" srcId="{E4AD94DE-4F9B-4DB6-B40A-5E0022A79FA1}" destId="{DA8A6CEC-20E9-460B-A951-9B842A744AAA}" srcOrd="0" destOrd="0" presId="urn:microsoft.com/office/officeart/2005/8/layout/chevron1"/>
    <dgm:cxn modelId="{D0C81551-B61E-4F4C-8717-2565D4B6986C}" srcId="{CA4B0817-E66A-46C2-B08C-D0D431688042}" destId="{8734B81C-7812-41FE-9BBE-7091E41571C7}" srcOrd="1" destOrd="0" parTransId="{51D36CA8-6C77-4B91-8F4D-25E95FA6429C}" sibTransId="{EC649D7A-9961-42E9-AC3A-121582AA4F44}"/>
    <dgm:cxn modelId="{4A5DF77D-031A-4F14-8A97-AFA8FD45129C}" type="presOf" srcId="{CA4B0817-E66A-46C2-B08C-D0D431688042}" destId="{6CDEC047-FFDC-4BFD-8B24-3759B9B0C4A2}" srcOrd="0" destOrd="0" presId="urn:microsoft.com/office/officeart/2005/8/layout/chevron1"/>
    <dgm:cxn modelId="{9E0BB6B4-9C41-4DA7-933F-D71F8B66BCF0}" srcId="{CA4B0817-E66A-46C2-B08C-D0D431688042}" destId="{E4AD94DE-4F9B-4DB6-B40A-5E0022A79FA1}" srcOrd="0" destOrd="0" parTransId="{3E9348E5-FD6F-4A3C-84DE-6085881366FB}" sibTransId="{3D4AE045-01DC-4ED2-9B2A-ACC61602C84F}"/>
    <dgm:cxn modelId="{DB8132F6-0825-4852-A769-1D6FFA43C841}" type="presOf" srcId="{8734B81C-7812-41FE-9BBE-7091E41571C7}" destId="{0B1A31EF-B396-456C-9D4A-C181BECFDFF0}" srcOrd="0" destOrd="0" presId="urn:microsoft.com/office/officeart/2005/8/layout/chevron1"/>
    <dgm:cxn modelId="{54237619-361D-4556-A6E3-C0220D2B9566}" type="presParOf" srcId="{6CDEC047-FFDC-4BFD-8B24-3759B9B0C4A2}" destId="{DA8A6CEC-20E9-460B-A951-9B842A744AAA}" srcOrd="0" destOrd="0" presId="urn:microsoft.com/office/officeart/2005/8/layout/chevron1"/>
    <dgm:cxn modelId="{D1258590-D2D6-4485-BD46-34806D5F956C}" type="presParOf" srcId="{6CDEC047-FFDC-4BFD-8B24-3759B9B0C4A2}" destId="{8A08E8CE-ED1B-467A-9B12-424D1C2DEBA1}" srcOrd="1" destOrd="0" presId="urn:microsoft.com/office/officeart/2005/8/layout/chevron1"/>
    <dgm:cxn modelId="{804BC4E9-F0EF-4BED-8C9B-203C1F66F3ED}" type="presParOf" srcId="{6CDEC047-FFDC-4BFD-8B24-3759B9B0C4A2}" destId="{0B1A31EF-B396-456C-9D4A-C181BECFDFF0}" srcOrd="2"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FC0A81E9-63F9-42CB-B705-5832B77DDBF6}" type="doc">
      <dgm:prSet loTypeId="urn:microsoft.com/office/officeart/2005/8/layout/hierarchy6" loCatId="hierarchy" qsTypeId="urn:microsoft.com/office/officeart/2005/8/quickstyle/simple1" qsCatId="simple" csTypeId="urn:microsoft.com/office/officeart/2005/8/colors/colorful4" csCatId="colorful" phldr="1"/>
      <dgm:spPr/>
      <dgm:t>
        <a:bodyPr/>
        <a:lstStyle/>
        <a:p>
          <a:endParaRPr lang="en-US"/>
        </a:p>
      </dgm:t>
    </dgm:pt>
    <dgm:pt modelId="{C18E12A3-0A8E-4106-9FA2-DECFF2CDFE80}">
      <dgm:prSet phldrT="[Text]" custT="1"/>
      <dgm:spPr/>
      <dgm:t>
        <a:bodyPr/>
        <a:lstStyle/>
        <a:p>
          <a:pPr rtl="1"/>
          <a:r>
            <a:rPr lang="fa-IR" sz="1800" b="1" dirty="0">
              <a:solidFill>
                <a:schemeClr val="tx1"/>
              </a:solidFill>
              <a:cs typeface="B Nazanin" panose="00000400000000000000" pitchFamily="2" charset="-78"/>
            </a:rPr>
            <a:t>هیأت عالی نظارت</a:t>
          </a:r>
          <a:endParaRPr lang="en-US" sz="1800" b="1" dirty="0">
            <a:solidFill>
              <a:schemeClr val="tx1"/>
            </a:solidFill>
            <a:cs typeface="B Nazanin" panose="00000400000000000000" pitchFamily="2" charset="-78"/>
          </a:endParaRPr>
        </a:p>
      </dgm:t>
    </dgm:pt>
    <dgm:pt modelId="{DBBB3D0C-B735-4D92-B181-CA77656943DD}" type="parTrans" cxnId="{23ED4435-CC3A-41A4-B428-EFBB499F4E53}">
      <dgm:prSet/>
      <dgm:spPr/>
      <dgm:t>
        <a:bodyPr/>
        <a:lstStyle/>
        <a:p>
          <a:pPr rtl="1"/>
          <a:endParaRPr lang="en-US" sz="1800" b="1">
            <a:solidFill>
              <a:schemeClr val="tx1"/>
            </a:solidFill>
            <a:cs typeface="B Nazanin" panose="00000400000000000000" pitchFamily="2" charset="-78"/>
          </a:endParaRPr>
        </a:p>
      </dgm:t>
    </dgm:pt>
    <dgm:pt modelId="{AED8CA78-BA3B-47F6-A3EE-BBC727B99F4A}" type="sibTrans" cxnId="{23ED4435-CC3A-41A4-B428-EFBB499F4E53}">
      <dgm:prSet/>
      <dgm:spPr/>
      <dgm:t>
        <a:bodyPr/>
        <a:lstStyle/>
        <a:p>
          <a:pPr rtl="1"/>
          <a:endParaRPr lang="en-US" sz="1800" b="1">
            <a:solidFill>
              <a:schemeClr val="tx1"/>
            </a:solidFill>
            <a:cs typeface="B Nazanin" panose="00000400000000000000" pitchFamily="2" charset="-78"/>
          </a:endParaRPr>
        </a:p>
      </dgm:t>
    </dgm:pt>
    <dgm:pt modelId="{965B544B-A3CC-47F1-97A1-34F04A99C6A5}">
      <dgm:prSet phldrT="[Text]" custT="1"/>
      <dgm:spPr/>
      <dgm:t>
        <a:bodyPr/>
        <a:lstStyle/>
        <a:p>
          <a:pPr rtl="1"/>
          <a:r>
            <a:rPr lang="fa-IR" sz="1800" b="1" dirty="0">
              <a:solidFill>
                <a:schemeClr val="tx1"/>
              </a:solidFill>
              <a:cs typeface="B Nazanin" panose="00000400000000000000" pitchFamily="2" charset="-78"/>
            </a:rPr>
            <a:t>هیأت بدوی رسیدگی به تخلفات اداری</a:t>
          </a:r>
          <a:endParaRPr lang="en-US" sz="1800" b="1" dirty="0">
            <a:solidFill>
              <a:schemeClr val="tx1"/>
            </a:solidFill>
            <a:cs typeface="B Nazanin" panose="00000400000000000000" pitchFamily="2" charset="-78"/>
          </a:endParaRPr>
        </a:p>
      </dgm:t>
    </dgm:pt>
    <dgm:pt modelId="{03D4950A-45BB-4B7B-ACCE-D0AF7BFE4B44}" type="parTrans" cxnId="{7899882D-7FA4-4ED1-B8BD-942C81A52BC3}">
      <dgm:prSet/>
      <dgm:spPr/>
      <dgm:t>
        <a:bodyPr/>
        <a:lstStyle/>
        <a:p>
          <a:pPr rtl="1"/>
          <a:endParaRPr lang="en-US" sz="1800" b="1">
            <a:solidFill>
              <a:schemeClr val="tx1"/>
            </a:solidFill>
            <a:cs typeface="B Nazanin" panose="00000400000000000000" pitchFamily="2" charset="-78"/>
          </a:endParaRPr>
        </a:p>
      </dgm:t>
    </dgm:pt>
    <dgm:pt modelId="{14DEBCEC-DABA-45F1-97C2-5A085F663A76}" type="sibTrans" cxnId="{7899882D-7FA4-4ED1-B8BD-942C81A52BC3}">
      <dgm:prSet/>
      <dgm:spPr/>
      <dgm:t>
        <a:bodyPr/>
        <a:lstStyle/>
        <a:p>
          <a:pPr rtl="1"/>
          <a:endParaRPr lang="en-US" sz="1800" b="1">
            <a:solidFill>
              <a:schemeClr val="tx1"/>
            </a:solidFill>
            <a:cs typeface="B Nazanin" panose="00000400000000000000" pitchFamily="2" charset="-78"/>
          </a:endParaRPr>
        </a:p>
      </dgm:t>
    </dgm:pt>
    <dgm:pt modelId="{1A90AA33-C2BF-4B70-9EDC-FC0384796747}">
      <dgm:prSet phldrT="[Text]" custT="1"/>
      <dgm:spPr/>
      <dgm:t>
        <a:bodyPr/>
        <a:lstStyle/>
        <a:p>
          <a:pPr rtl="1"/>
          <a:r>
            <a:rPr lang="fa-IR" sz="1800" b="1" dirty="0">
              <a:solidFill>
                <a:schemeClr val="tx1"/>
              </a:solidFill>
              <a:cs typeface="B Nazanin" panose="00000400000000000000" pitchFamily="2" charset="-78"/>
            </a:rPr>
            <a:t>سه عضو اصلی و دو عضو علی‌البدل</a:t>
          </a:r>
          <a:endParaRPr lang="en-US" sz="1800" b="1" dirty="0">
            <a:solidFill>
              <a:schemeClr val="tx1"/>
            </a:solidFill>
            <a:cs typeface="B Nazanin" panose="00000400000000000000" pitchFamily="2" charset="-78"/>
          </a:endParaRPr>
        </a:p>
      </dgm:t>
    </dgm:pt>
    <dgm:pt modelId="{4D31AF88-95C5-4D7F-A0C0-340F5BFFF6F6}" type="parTrans" cxnId="{DFC5BB98-5074-48C7-BAEC-D9A3D616727F}">
      <dgm:prSet/>
      <dgm:spPr/>
      <dgm:t>
        <a:bodyPr/>
        <a:lstStyle/>
        <a:p>
          <a:pPr rtl="1"/>
          <a:endParaRPr lang="en-US" sz="1800" b="1">
            <a:solidFill>
              <a:schemeClr val="tx1"/>
            </a:solidFill>
            <a:cs typeface="B Nazanin" panose="00000400000000000000" pitchFamily="2" charset="-78"/>
          </a:endParaRPr>
        </a:p>
      </dgm:t>
    </dgm:pt>
    <dgm:pt modelId="{E3CEDBBB-56BF-40B0-90F8-3D9827D9701F}" type="sibTrans" cxnId="{DFC5BB98-5074-48C7-BAEC-D9A3D616727F}">
      <dgm:prSet/>
      <dgm:spPr/>
      <dgm:t>
        <a:bodyPr/>
        <a:lstStyle/>
        <a:p>
          <a:pPr rtl="1"/>
          <a:endParaRPr lang="en-US" sz="1800" b="1">
            <a:solidFill>
              <a:schemeClr val="tx1"/>
            </a:solidFill>
            <a:cs typeface="B Nazanin" panose="00000400000000000000" pitchFamily="2" charset="-78"/>
          </a:endParaRPr>
        </a:p>
      </dgm:t>
    </dgm:pt>
    <dgm:pt modelId="{5086595A-C6BF-429A-814E-9F326A0432C3}">
      <dgm:prSet phldrT="[Text]" custT="1"/>
      <dgm:spPr/>
      <dgm:t>
        <a:bodyPr/>
        <a:lstStyle/>
        <a:p>
          <a:pPr rtl="1"/>
          <a:r>
            <a:rPr lang="fa-IR" sz="1800" b="1" dirty="0">
              <a:solidFill>
                <a:schemeClr val="tx1"/>
              </a:solidFill>
              <a:cs typeface="B Nazanin" panose="00000400000000000000" pitchFamily="2" charset="-78"/>
            </a:rPr>
            <a:t>سازمان اداری و استخدامی </a:t>
          </a:r>
          <a:endParaRPr lang="en-US" sz="1800" b="1" dirty="0">
            <a:solidFill>
              <a:schemeClr val="tx1"/>
            </a:solidFill>
            <a:cs typeface="B Nazanin" panose="00000400000000000000" pitchFamily="2" charset="-78"/>
          </a:endParaRPr>
        </a:p>
      </dgm:t>
    </dgm:pt>
    <dgm:pt modelId="{80384279-981D-4D65-8E69-6B0FAA471FD0}" type="parTrans" cxnId="{84DA06E2-75C2-40E5-9F02-D648484AC3CD}">
      <dgm:prSet/>
      <dgm:spPr/>
      <dgm:t>
        <a:bodyPr/>
        <a:lstStyle/>
        <a:p>
          <a:pPr rtl="1"/>
          <a:endParaRPr lang="en-US" sz="1800" b="1">
            <a:solidFill>
              <a:schemeClr val="tx1"/>
            </a:solidFill>
            <a:cs typeface="B Nazanin" panose="00000400000000000000" pitchFamily="2" charset="-78"/>
          </a:endParaRPr>
        </a:p>
      </dgm:t>
    </dgm:pt>
    <dgm:pt modelId="{BA925D4E-06C9-4094-AE27-A582660EBF67}" type="sibTrans" cxnId="{84DA06E2-75C2-40E5-9F02-D648484AC3CD}">
      <dgm:prSet/>
      <dgm:spPr/>
      <dgm:t>
        <a:bodyPr/>
        <a:lstStyle/>
        <a:p>
          <a:pPr rtl="1"/>
          <a:endParaRPr lang="en-US" sz="1800" b="1">
            <a:solidFill>
              <a:schemeClr val="tx1"/>
            </a:solidFill>
            <a:cs typeface="B Nazanin" panose="00000400000000000000" pitchFamily="2" charset="-78"/>
          </a:endParaRPr>
        </a:p>
      </dgm:t>
    </dgm:pt>
    <dgm:pt modelId="{660ED693-42CF-4C3D-A5F5-28F3B0CD6430}">
      <dgm:prSet phldrT="[Text]" custT="1"/>
      <dgm:spPr/>
      <dgm:t>
        <a:bodyPr/>
        <a:lstStyle/>
        <a:p>
          <a:pPr rtl="1"/>
          <a:r>
            <a:rPr lang="fa-IR" sz="1600" b="1" dirty="0">
              <a:solidFill>
                <a:schemeClr val="tx1"/>
              </a:solidFill>
              <a:cs typeface="B Nazanin" panose="00000400000000000000" pitchFamily="2" charset="-78"/>
            </a:rPr>
            <a:t>هیأت تجدیدنظر در مرکز وزارت‌خانه در صورت ضرورت به تشحیص هیأت عالی نظارت در مرکز استان‌ها</a:t>
          </a:r>
          <a:endParaRPr lang="en-US" sz="1600" b="1" dirty="0">
            <a:solidFill>
              <a:schemeClr val="tx1"/>
            </a:solidFill>
            <a:cs typeface="B Nazanin" panose="00000400000000000000" pitchFamily="2" charset="-78"/>
          </a:endParaRPr>
        </a:p>
      </dgm:t>
    </dgm:pt>
    <dgm:pt modelId="{3256F1F0-EB99-4C73-B832-0AFBD9DF2640}" type="parTrans" cxnId="{6240D5DB-AC5F-4F1C-A981-9FA0C5319512}">
      <dgm:prSet/>
      <dgm:spPr/>
      <dgm:t>
        <a:bodyPr/>
        <a:lstStyle/>
        <a:p>
          <a:pPr rtl="1"/>
          <a:endParaRPr lang="en-US" sz="1800" b="1">
            <a:solidFill>
              <a:schemeClr val="tx1"/>
            </a:solidFill>
            <a:cs typeface="B Nazanin" panose="00000400000000000000" pitchFamily="2" charset="-78"/>
          </a:endParaRPr>
        </a:p>
      </dgm:t>
    </dgm:pt>
    <dgm:pt modelId="{822A82A0-641F-4E91-BEB5-F62EF23F7949}" type="sibTrans" cxnId="{6240D5DB-AC5F-4F1C-A981-9FA0C5319512}">
      <dgm:prSet/>
      <dgm:spPr/>
      <dgm:t>
        <a:bodyPr/>
        <a:lstStyle/>
        <a:p>
          <a:pPr rtl="1"/>
          <a:endParaRPr lang="en-US" sz="1800" b="1">
            <a:solidFill>
              <a:schemeClr val="tx1"/>
            </a:solidFill>
            <a:cs typeface="B Nazanin" panose="00000400000000000000" pitchFamily="2" charset="-78"/>
          </a:endParaRPr>
        </a:p>
      </dgm:t>
    </dgm:pt>
    <dgm:pt modelId="{BD50E5AB-68CC-4732-9167-0A1717FCCED9}">
      <dgm:prSet custT="1"/>
      <dgm:spPr/>
      <dgm:t>
        <a:bodyPr/>
        <a:lstStyle/>
        <a:p>
          <a:r>
            <a:rPr lang="fa-IR" sz="1800" b="1" dirty="0">
              <a:solidFill>
                <a:schemeClr val="tx1"/>
              </a:solidFill>
              <a:cs typeface="B Nazanin" panose="00000400000000000000" pitchFamily="2" charset="-78"/>
            </a:rPr>
            <a:t>هیأت‌های بدوی و تجدیدنظر</a:t>
          </a:r>
          <a:endParaRPr lang="en-US" sz="1800" b="1" dirty="0">
            <a:solidFill>
              <a:schemeClr val="tx1"/>
            </a:solidFill>
            <a:cs typeface="B Nazanin" panose="00000400000000000000" pitchFamily="2" charset="-78"/>
          </a:endParaRPr>
        </a:p>
      </dgm:t>
    </dgm:pt>
    <dgm:pt modelId="{935994A8-03A8-428B-B5CC-257526B126F5}" type="parTrans" cxnId="{481844D9-2123-454F-BAAF-26D7A8FE19C0}">
      <dgm:prSet/>
      <dgm:spPr/>
      <dgm:t>
        <a:bodyPr/>
        <a:lstStyle/>
        <a:p>
          <a:endParaRPr lang="en-US" b="1">
            <a:solidFill>
              <a:schemeClr val="tx1"/>
            </a:solidFill>
            <a:cs typeface="B Nazanin" panose="00000400000000000000" pitchFamily="2" charset="-78"/>
          </a:endParaRPr>
        </a:p>
      </dgm:t>
    </dgm:pt>
    <dgm:pt modelId="{0BC8C35B-4A05-4DA8-9E80-F7CCBE042DB2}" type="sibTrans" cxnId="{481844D9-2123-454F-BAAF-26D7A8FE19C0}">
      <dgm:prSet/>
      <dgm:spPr/>
      <dgm:t>
        <a:bodyPr/>
        <a:lstStyle/>
        <a:p>
          <a:endParaRPr lang="en-US" b="1">
            <a:solidFill>
              <a:schemeClr val="tx1"/>
            </a:solidFill>
            <a:cs typeface="B Nazanin" panose="00000400000000000000" pitchFamily="2" charset="-78"/>
          </a:endParaRPr>
        </a:p>
      </dgm:t>
    </dgm:pt>
    <dgm:pt modelId="{E3A4FF0B-EC02-445A-934A-0CE44B30922E}">
      <dgm:prSet custT="1"/>
      <dgm:spPr/>
      <dgm:t>
        <a:bodyPr/>
        <a:lstStyle/>
        <a:p>
          <a:pPr rtl="1"/>
          <a:r>
            <a:rPr lang="fa-IR" sz="1800" b="1" dirty="0">
              <a:solidFill>
                <a:schemeClr val="tx1"/>
              </a:solidFill>
              <a:cs typeface="B Nazanin" panose="00000400000000000000" pitchFamily="2" charset="-78"/>
            </a:rPr>
            <a:t>سه عضو اصلی و دو عضو علی‌البدل</a:t>
          </a:r>
          <a:endParaRPr lang="en-US" sz="1800" b="1" dirty="0">
            <a:solidFill>
              <a:schemeClr val="tx1"/>
            </a:solidFill>
            <a:cs typeface="B Nazanin" panose="00000400000000000000" pitchFamily="2" charset="-78"/>
          </a:endParaRPr>
        </a:p>
      </dgm:t>
    </dgm:pt>
    <dgm:pt modelId="{7CFFD9DE-F705-430E-9CA8-AB1847326DA6}" type="parTrans" cxnId="{9D44F23E-3599-4B02-AA7D-23EFF9963C8C}">
      <dgm:prSet/>
      <dgm:spPr/>
      <dgm:t>
        <a:bodyPr/>
        <a:lstStyle/>
        <a:p>
          <a:endParaRPr lang="en-US" b="1">
            <a:solidFill>
              <a:schemeClr val="tx1"/>
            </a:solidFill>
            <a:cs typeface="B Nazanin" panose="00000400000000000000" pitchFamily="2" charset="-78"/>
          </a:endParaRPr>
        </a:p>
      </dgm:t>
    </dgm:pt>
    <dgm:pt modelId="{75A2C208-B6EC-456C-8CC6-04EB68EDC83D}" type="sibTrans" cxnId="{9D44F23E-3599-4B02-AA7D-23EFF9963C8C}">
      <dgm:prSet/>
      <dgm:spPr/>
      <dgm:t>
        <a:bodyPr/>
        <a:lstStyle/>
        <a:p>
          <a:endParaRPr lang="en-US" b="1">
            <a:solidFill>
              <a:schemeClr val="tx1"/>
            </a:solidFill>
            <a:cs typeface="B Nazanin" panose="00000400000000000000" pitchFamily="2" charset="-78"/>
          </a:endParaRPr>
        </a:p>
      </dgm:t>
    </dgm:pt>
    <dgm:pt modelId="{129C9848-8B28-483C-AC44-00D19E4609F8}">
      <dgm:prSet/>
      <dgm:spPr/>
      <dgm:t>
        <a:bodyPr/>
        <a:lstStyle/>
        <a:p>
          <a:r>
            <a:rPr lang="fa-IR" dirty="0">
              <a:cs typeface="B Nazanin" panose="00000400000000000000" pitchFamily="2" charset="-78"/>
            </a:rPr>
            <a:t>گروه/های تحقیق</a:t>
          </a:r>
          <a:endParaRPr lang="en-US" dirty="0">
            <a:cs typeface="B Nazanin" panose="00000400000000000000" pitchFamily="2" charset="-78"/>
          </a:endParaRPr>
        </a:p>
      </dgm:t>
    </dgm:pt>
    <dgm:pt modelId="{94150944-B97D-4CDA-935C-66F7F87C4D7D}" type="parTrans" cxnId="{1BBCB168-1E97-4B1E-B532-07AD80EC6345}">
      <dgm:prSet/>
      <dgm:spPr/>
      <dgm:t>
        <a:bodyPr/>
        <a:lstStyle/>
        <a:p>
          <a:endParaRPr lang="en-US">
            <a:cs typeface="B Nazanin" panose="00000400000000000000" pitchFamily="2" charset="-78"/>
          </a:endParaRPr>
        </a:p>
      </dgm:t>
    </dgm:pt>
    <dgm:pt modelId="{C372A911-984B-4BF8-9E11-675FDF65FAB5}" type="sibTrans" cxnId="{1BBCB168-1E97-4B1E-B532-07AD80EC6345}">
      <dgm:prSet/>
      <dgm:spPr/>
      <dgm:t>
        <a:bodyPr/>
        <a:lstStyle/>
        <a:p>
          <a:endParaRPr lang="en-US">
            <a:cs typeface="B Nazanin" panose="00000400000000000000" pitchFamily="2" charset="-78"/>
          </a:endParaRPr>
        </a:p>
      </dgm:t>
    </dgm:pt>
    <dgm:pt modelId="{3FC71305-6D58-4FD6-85C7-71D983E27A21}">
      <dgm:prSet/>
      <dgm:spPr/>
      <dgm:t>
        <a:bodyPr/>
        <a:lstStyle/>
        <a:p>
          <a:r>
            <a:rPr lang="fa-IR" dirty="0">
              <a:cs typeface="B Nazanin" panose="00000400000000000000" pitchFamily="2" charset="-78"/>
            </a:rPr>
            <a:t>گروه/های تحقیق</a:t>
          </a:r>
          <a:endParaRPr lang="en-US" dirty="0">
            <a:cs typeface="B Nazanin" panose="00000400000000000000" pitchFamily="2" charset="-78"/>
          </a:endParaRPr>
        </a:p>
      </dgm:t>
    </dgm:pt>
    <dgm:pt modelId="{10F5C265-442D-41A9-AD5C-94BE445865C4}" type="parTrans" cxnId="{A21DE1F2-E22D-4F5C-B9EE-DE5CAF05EDEF}">
      <dgm:prSet/>
      <dgm:spPr/>
      <dgm:t>
        <a:bodyPr/>
        <a:lstStyle/>
        <a:p>
          <a:endParaRPr lang="en-US">
            <a:cs typeface="B Nazanin" panose="00000400000000000000" pitchFamily="2" charset="-78"/>
          </a:endParaRPr>
        </a:p>
      </dgm:t>
    </dgm:pt>
    <dgm:pt modelId="{3C91E91C-3C54-4B10-8641-165CE5B50899}" type="sibTrans" cxnId="{A21DE1F2-E22D-4F5C-B9EE-DE5CAF05EDEF}">
      <dgm:prSet/>
      <dgm:spPr/>
      <dgm:t>
        <a:bodyPr/>
        <a:lstStyle/>
        <a:p>
          <a:endParaRPr lang="en-US">
            <a:cs typeface="B Nazanin" panose="00000400000000000000" pitchFamily="2" charset="-78"/>
          </a:endParaRPr>
        </a:p>
      </dgm:t>
    </dgm:pt>
    <dgm:pt modelId="{6160BEE5-BC00-4067-A05B-D925D7D93AAC}" type="pres">
      <dgm:prSet presAssocID="{FC0A81E9-63F9-42CB-B705-5832B77DDBF6}" presName="mainComposite" presStyleCnt="0">
        <dgm:presLayoutVars>
          <dgm:chPref val="1"/>
          <dgm:dir val="rev"/>
          <dgm:animOne val="branch"/>
          <dgm:animLvl val="lvl"/>
          <dgm:resizeHandles val="exact"/>
        </dgm:presLayoutVars>
      </dgm:prSet>
      <dgm:spPr/>
    </dgm:pt>
    <dgm:pt modelId="{E1D4CB6D-5AD7-4E80-82E3-A811A1B0DCC3}" type="pres">
      <dgm:prSet presAssocID="{FC0A81E9-63F9-42CB-B705-5832B77DDBF6}" presName="hierFlow" presStyleCnt="0"/>
      <dgm:spPr/>
    </dgm:pt>
    <dgm:pt modelId="{9EE03BCB-9F6F-498E-AC64-5B34ED7E257D}" type="pres">
      <dgm:prSet presAssocID="{FC0A81E9-63F9-42CB-B705-5832B77DDBF6}" presName="firstBuf" presStyleCnt="0"/>
      <dgm:spPr/>
    </dgm:pt>
    <dgm:pt modelId="{3574FC29-6EE9-41D9-B87C-76774DCCCFF4}" type="pres">
      <dgm:prSet presAssocID="{FC0A81E9-63F9-42CB-B705-5832B77DDBF6}" presName="hierChild1" presStyleCnt="0">
        <dgm:presLayoutVars>
          <dgm:chPref val="1"/>
          <dgm:animOne val="branch"/>
          <dgm:animLvl val="lvl"/>
        </dgm:presLayoutVars>
      </dgm:prSet>
      <dgm:spPr/>
    </dgm:pt>
    <dgm:pt modelId="{51ECC861-5DBA-45A2-AFAD-9705DA3ABDED}" type="pres">
      <dgm:prSet presAssocID="{C18E12A3-0A8E-4106-9FA2-DECFF2CDFE80}" presName="Name14" presStyleCnt="0"/>
      <dgm:spPr/>
    </dgm:pt>
    <dgm:pt modelId="{8924E2CA-FBA6-42DB-BEAF-27A9723C6AB2}" type="pres">
      <dgm:prSet presAssocID="{C18E12A3-0A8E-4106-9FA2-DECFF2CDFE80}" presName="level1Shape" presStyleLbl="node0" presStyleIdx="0" presStyleCnt="1">
        <dgm:presLayoutVars>
          <dgm:chPref val="3"/>
        </dgm:presLayoutVars>
      </dgm:prSet>
      <dgm:spPr/>
    </dgm:pt>
    <dgm:pt modelId="{C4B835D8-6CE5-4717-9935-95AEC4E0A84A}" type="pres">
      <dgm:prSet presAssocID="{C18E12A3-0A8E-4106-9FA2-DECFF2CDFE80}" presName="hierChild2" presStyleCnt="0"/>
      <dgm:spPr/>
    </dgm:pt>
    <dgm:pt modelId="{1E00898D-8934-44D1-835E-A29BCB96A636}" type="pres">
      <dgm:prSet presAssocID="{03D4950A-45BB-4B7B-ACCE-D0AF7BFE4B44}" presName="Name19" presStyleLbl="parChTrans1D2" presStyleIdx="0" presStyleCnt="2"/>
      <dgm:spPr/>
    </dgm:pt>
    <dgm:pt modelId="{2A66D01C-8120-41EA-A91D-00D1DD722EAA}" type="pres">
      <dgm:prSet presAssocID="{965B544B-A3CC-47F1-97A1-34F04A99C6A5}" presName="Name21" presStyleCnt="0"/>
      <dgm:spPr/>
    </dgm:pt>
    <dgm:pt modelId="{15D316B3-0507-4795-AED6-0610D22FF3FE}" type="pres">
      <dgm:prSet presAssocID="{965B544B-A3CC-47F1-97A1-34F04A99C6A5}" presName="level2Shape" presStyleLbl="node2" presStyleIdx="0" presStyleCnt="2"/>
      <dgm:spPr/>
    </dgm:pt>
    <dgm:pt modelId="{8398C9A4-9948-40C2-9AF9-1ABF4410C9AA}" type="pres">
      <dgm:prSet presAssocID="{965B544B-A3CC-47F1-97A1-34F04A99C6A5}" presName="hierChild3" presStyleCnt="0"/>
      <dgm:spPr/>
    </dgm:pt>
    <dgm:pt modelId="{28F86578-7084-48D8-9628-B44EFB8A5101}" type="pres">
      <dgm:prSet presAssocID="{4D31AF88-95C5-4D7F-A0C0-340F5BFFF6F6}" presName="Name19" presStyleLbl="parChTrans1D3" presStyleIdx="0" presStyleCnt="2"/>
      <dgm:spPr/>
    </dgm:pt>
    <dgm:pt modelId="{7C7F0D16-7E0B-4F1E-96DD-A3534205183C}" type="pres">
      <dgm:prSet presAssocID="{1A90AA33-C2BF-4B70-9EDC-FC0384796747}" presName="Name21" presStyleCnt="0"/>
      <dgm:spPr/>
    </dgm:pt>
    <dgm:pt modelId="{1750F01E-B984-4DCE-9A9D-3D5264B65296}" type="pres">
      <dgm:prSet presAssocID="{1A90AA33-C2BF-4B70-9EDC-FC0384796747}" presName="level2Shape" presStyleLbl="node3" presStyleIdx="0" presStyleCnt="2"/>
      <dgm:spPr/>
    </dgm:pt>
    <dgm:pt modelId="{867B1145-407C-41FE-8907-AFB6A5750D67}" type="pres">
      <dgm:prSet presAssocID="{1A90AA33-C2BF-4B70-9EDC-FC0384796747}" presName="hierChild3" presStyleCnt="0"/>
      <dgm:spPr/>
    </dgm:pt>
    <dgm:pt modelId="{D3C3A076-73B6-40FA-B9EC-845EB96ED761}" type="pres">
      <dgm:prSet presAssocID="{94150944-B97D-4CDA-935C-66F7F87C4D7D}" presName="Name19" presStyleLbl="parChTrans1D4" presStyleIdx="0" presStyleCnt="2"/>
      <dgm:spPr/>
    </dgm:pt>
    <dgm:pt modelId="{29730C6D-8A59-4F96-B622-AF527AE99EE9}" type="pres">
      <dgm:prSet presAssocID="{129C9848-8B28-483C-AC44-00D19E4609F8}" presName="Name21" presStyleCnt="0"/>
      <dgm:spPr/>
    </dgm:pt>
    <dgm:pt modelId="{C90CCAB9-9CC7-4A83-B0D4-90281F38254C}" type="pres">
      <dgm:prSet presAssocID="{129C9848-8B28-483C-AC44-00D19E4609F8}" presName="level2Shape" presStyleLbl="node4" presStyleIdx="0" presStyleCnt="2"/>
      <dgm:spPr/>
    </dgm:pt>
    <dgm:pt modelId="{409FD2D6-CF60-4E6F-B1B6-E2359F31FE88}" type="pres">
      <dgm:prSet presAssocID="{129C9848-8B28-483C-AC44-00D19E4609F8}" presName="hierChild3" presStyleCnt="0"/>
      <dgm:spPr/>
    </dgm:pt>
    <dgm:pt modelId="{DD40950A-2F2C-48F0-AEDE-300F596D2D59}" type="pres">
      <dgm:prSet presAssocID="{935994A8-03A8-428B-B5CC-257526B126F5}" presName="Name19" presStyleLbl="parChTrans1D2" presStyleIdx="1" presStyleCnt="2"/>
      <dgm:spPr/>
    </dgm:pt>
    <dgm:pt modelId="{60DBB72A-593F-48BC-B640-DF75515F9457}" type="pres">
      <dgm:prSet presAssocID="{BD50E5AB-68CC-4732-9167-0A1717FCCED9}" presName="Name21" presStyleCnt="0"/>
      <dgm:spPr/>
    </dgm:pt>
    <dgm:pt modelId="{ED20B8C9-759D-4B35-9578-3D1F9584D184}" type="pres">
      <dgm:prSet presAssocID="{BD50E5AB-68CC-4732-9167-0A1717FCCED9}" presName="level2Shape" presStyleLbl="node2" presStyleIdx="1" presStyleCnt="2"/>
      <dgm:spPr/>
    </dgm:pt>
    <dgm:pt modelId="{036E6F66-BD8F-46F5-988A-22B24E9606A3}" type="pres">
      <dgm:prSet presAssocID="{BD50E5AB-68CC-4732-9167-0A1717FCCED9}" presName="hierChild3" presStyleCnt="0"/>
      <dgm:spPr/>
    </dgm:pt>
    <dgm:pt modelId="{765F5F3C-E98D-4FD4-91C3-46C312935DE5}" type="pres">
      <dgm:prSet presAssocID="{7CFFD9DE-F705-430E-9CA8-AB1847326DA6}" presName="Name19" presStyleLbl="parChTrans1D3" presStyleIdx="1" presStyleCnt="2"/>
      <dgm:spPr/>
    </dgm:pt>
    <dgm:pt modelId="{A918B4DB-4B9F-4605-BDB2-75961E52944A}" type="pres">
      <dgm:prSet presAssocID="{E3A4FF0B-EC02-445A-934A-0CE44B30922E}" presName="Name21" presStyleCnt="0"/>
      <dgm:spPr/>
    </dgm:pt>
    <dgm:pt modelId="{B54DF354-B7DA-43FB-9385-BE3C58B911E6}" type="pres">
      <dgm:prSet presAssocID="{E3A4FF0B-EC02-445A-934A-0CE44B30922E}" presName="level2Shape" presStyleLbl="node3" presStyleIdx="1" presStyleCnt="2"/>
      <dgm:spPr/>
    </dgm:pt>
    <dgm:pt modelId="{5C64A296-99E4-42E1-914E-CF187D76EC83}" type="pres">
      <dgm:prSet presAssocID="{E3A4FF0B-EC02-445A-934A-0CE44B30922E}" presName="hierChild3" presStyleCnt="0"/>
      <dgm:spPr/>
    </dgm:pt>
    <dgm:pt modelId="{BF326966-940F-4784-98BD-76B6A4870F53}" type="pres">
      <dgm:prSet presAssocID="{10F5C265-442D-41A9-AD5C-94BE445865C4}" presName="Name19" presStyleLbl="parChTrans1D4" presStyleIdx="1" presStyleCnt="2"/>
      <dgm:spPr/>
    </dgm:pt>
    <dgm:pt modelId="{FA46DCFD-9566-45CD-89CD-704C692A704E}" type="pres">
      <dgm:prSet presAssocID="{3FC71305-6D58-4FD6-85C7-71D983E27A21}" presName="Name21" presStyleCnt="0"/>
      <dgm:spPr/>
    </dgm:pt>
    <dgm:pt modelId="{48826940-4383-471E-B95F-2D43ECA03897}" type="pres">
      <dgm:prSet presAssocID="{3FC71305-6D58-4FD6-85C7-71D983E27A21}" presName="level2Shape" presStyleLbl="node4" presStyleIdx="1" presStyleCnt="2"/>
      <dgm:spPr/>
    </dgm:pt>
    <dgm:pt modelId="{9FA9B292-86C2-4868-B588-CB0C3EA55B00}" type="pres">
      <dgm:prSet presAssocID="{3FC71305-6D58-4FD6-85C7-71D983E27A21}" presName="hierChild3" presStyleCnt="0"/>
      <dgm:spPr/>
    </dgm:pt>
    <dgm:pt modelId="{E26712C7-94B2-41FF-97DD-260B4D86B43B}" type="pres">
      <dgm:prSet presAssocID="{FC0A81E9-63F9-42CB-B705-5832B77DDBF6}" presName="bgShapesFlow" presStyleCnt="0"/>
      <dgm:spPr/>
    </dgm:pt>
    <dgm:pt modelId="{AFFAA5AB-79CA-43DC-AF65-54E1B7AC4EA4}" type="pres">
      <dgm:prSet presAssocID="{5086595A-C6BF-429A-814E-9F326A0432C3}" presName="rectComp" presStyleCnt="0"/>
      <dgm:spPr/>
    </dgm:pt>
    <dgm:pt modelId="{32B685F0-0625-4FD6-BC43-CF3BFE820201}" type="pres">
      <dgm:prSet presAssocID="{5086595A-C6BF-429A-814E-9F326A0432C3}" presName="bgRect" presStyleLbl="bgShp" presStyleIdx="0" presStyleCnt="2"/>
      <dgm:spPr/>
    </dgm:pt>
    <dgm:pt modelId="{B9B4B671-4AD5-4864-8C49-28358DBBE550}" type="pres">
      <dgm:prSet presAssocID="{5086595A-C6BF-429A-814E-9F326A0432C3}" presName="bgRectTx" presStyleLbl="bgShp" presStyleIdx="0" presStyleCnt="2">
        <dgm:presLayoutVars>
          <dgm:bulletEnabled val="1"/>
        </dgm:presLayoutVars>
      </dgm:prSet>
      <dgm:spPr/>
    </dgm:pt>
    <dgm:pt modelId="{59BBB37F-C1F4-4A76-B170-008CF7CEF027}" type="pres">
      <dgm:prSet presAssocID="{5086595A-C6BF-429A-814E-9F326A0432C3}" presName="spComp" presStyleCnt="0"/>
      <dgm:spPr/>
    </dgm:pt>
    <dgm:pt modelId="{0EE202DC-0E91-4605-A64D-C11ED3B3FDA9}" type="pres">
      <dgm:prSet presAssocID="{5086595A-C6BF-429A-814E-9F326A0432C3}" presName="vSp" presStyleCnt="0"/>
      <dgm:spPr/>
    </dgm:pt>
    <dgm:pt modelId="{A84F8629-5B95-49A8-967A-085F0D2605A8}" type="pres">
      <dgm:prSet presAssocID="{660ED693-42CF-4C3D-A5F5-28F3B0CD6430}" presName="rectComp" presStyleCnt="0"/>
      <dgm:spPr/>
    </dgm:pt>
    <dgm:pt modelId="{5C394901-6911-45D9-A761-68CF11FC3C32}" type="pres">
      <dgm:prSet presAssocID="{660ED693-42CF-4C3D-A5F5-28F3B0CD6430}" presName="bgRect" presStyleLbl="bgShp" presStyleIdx="1" presStyleCnt="2"/>
      <dgm:spPr/>
    </dgm:pt>
    <dgm:pt modelId="{904955F7-D9F3-4DAF-971A-3FE1E5576C79}" type="pres">
      <dgm:prSet presAssocID="{660ED693-42CF-4C3D-A5F5-28F3B0CD6430}" presName="bgRectTx" presStyleLbl="bgShp" presStyleIdx="1" presStyleCnt="2">
        <dgm:presLayoutVars>
          <dgm:bulletEnabled val="1"/>
        </dgm:presLayoutVars>
      </dgm:prSet>
      <dgm:spPr/>
    </dgm:pt>
  </dgm:ptLst>
  <dgm:cxnLst>
    <dgm:cxn modelId="{68676C07-4DC6-4670-A608-8F66F7AFEB1E}" type="presOf" srcId="{94150944-B97D-4CDA-935C-66F7F87C4D7D}" destId="{D3C3A076-73B6-40FA-B9EC-845EB96ED761}" srcOrd="0" destOrd="0" presId="urn:microsoft.com/office/officeart/2005/8/layout/hierarchy6"/>
    <dgm:cxn modelId="{34A8AC09-53A3-4446-8725-698F4FBFC651}" type="presOf" srcId="{660ED693-42CF-4C3D-A5F5-28F3B0CD6430}" destId="{5C394901-6911-45D9-A761-68CF11FC3C32}" srcOrd="0" destOrd="0" presId="urn:microsoft.com/office/officeart/2005/8/layout/hierarchy6"/>
    <dgm:cxn modelId="{7126690E-BD7D-4600-9F5D-39F442A08181}" type="presOf" srcId="{660ED693-42CF-4C3D-A5F5-28F3B0CD6430}" destId="{904955F7-D9F3-4DAF-971A-3FE1E5576C79}" srcOrd="1" destOrd="0" presId="urn:microsoft.com/office/officeart/2005/8/layout/hierarchy6"/>
    <dgm:cxn modelId="{3CC4AA18-CB43-4F45-A39C-86F64BB9E227}" type="presOf" srcId="{5086595A-C6BF-429A-814E-9F326A0432C3}" destId="{B9B4B671-4AD5-4864-8C49-28358DBBE550}" srcOrd="1" destOrd="0" presId="urn:microsoft.com/office/officeart/2005/8/layout/hierarchy6"/>
    <dgm:cxn modelId="{1956061F-796A-45E3-9274-E0F8CB4758F9}" type="presOf" srcId="{965B544B-A3CC-47F1-97A1-34F04A99C6A5}" destId="{15D316B3-0507-4795-AED6-0610D22FF3FE}" srcOrd="0" destOrd="0" presId="urn:microsoft.com/office/officeart/2005/8/layout/hierarchy6"/>
    <dgm:cxn modelId="{709C9728-D33B-4CB3-9083-C57369BACE44}" type="presOf" srcId="{5086595A-C6BF-429A-814E-9F326A0432C3}" destId="{32B685F0-0625-4FD6-BC43-CF3BFE820201}" srcOrd="0" destOrd="0" presId="urn:microsoft.com/office/officeart/2005/8/layout/hierarchy6"/>
    <dgm:cxn modelId="{7899882D-7FA4-4ED1-B8BD-942C81A52BC3}" srcId="{C18E12A3-0A8E-4106-9FA2-DECFF2CDFE80}" destId="{965B544B-A3CC-47F1-97A1-34F04A99C6A5}" srcOrd="0" destOrd="0" parTransId="{03D4950A-45BB-4B7B-ACCE-D0AF7BFE4B44}" sibTransId="{14DEBCEC-DABA-45F1-97C2-5A085F663A76}"/>
    <dgm:cxn modelId="{23ED4435-CC3A-41A4-B428-EFBB499F4E53}" srcId="{FC0A81E9-63F9-42CB-B705-5832B77DDBF6}" destId="{C18E12A3-0A8E-4106-9FA2-DECFF2CDFE80}" srcOrd="0" destOrd="0" parTransId="{DBBB3D0C-B735-4D92-B181-CA77656943DD}" sibTransId="{AED8CA78-BA3B-47F6-A3EE-BBC727B99F4A}"/>
    <dgm:cxn modelId="{64016D39-E33B-4077-AAD8-ADA087F43A0D}" type="presOf" srcId="{10F5C265-442D-41A9-AD5C-94BE445865C4}" destId="{BF326966-940F-4784-98BD-76B6A4870F53}" srcOrd="0" destOrd="0" presId="urn:microsoft.com/office/officeart/2005/8/layout/hierarchy6"/>
    <dgm:cxn modelId="{9D44F23E-3599-4B02-AA7D-23EFF9963C8C}" srcId="{BD50E5AB-68CC-4732-9167-0A1717FCCED9}" destId="{E3A4FF0B-EC02-445A-934A-0CE44B30922E}" srcOrd="0" destOrd="0" parTransId="{7CFFD9DE-F705-430E-9CA8-AB1847326DA6}" sibTransId="{75A2C208-B6EC-456C-8CC6-04EB68EDC83D}"/>
    <dgm:cxn modelId="{1BBCB168-1E97-4B1E-B532-07AD80EC6345}" srcId="{1A90AA33-C2BF-4B70-9EDC-FC0384796747}" destId="{129C9848-8B28-483C-AC44-00D19E4609F8}" srcOrd="0" destOrd="0" parTransId="{94150944-B97D-4CDA-935C-66F7F87C4D7D}" sibTransId="{C372A911-984B-4BF8-9E11-675FDF65FAB5}"/>
    <dgm:cxn modelId="{22F3276A-9C4A-4661-BDAE-B177784E9422}" type="presOf" srcId="{129C9848-8B28-483C-AC44-00D19E4609F8}" destId="{C90CCAB9-9CC7-4A83-B0D4-90281F38254C}" srcOrd="0" destOrd="0" presId="urn:microsoft.com/office/officeart/2005/8/layout/hierarchy6"/>
    <dgm:cxn modelId="{F669775A-CFA2-45CD-85F3-64AD2F2FA835}" type="presOf" srcId="{1A90AA33-C2BF-4B70-9EDC-FC0384796747}" destId="{1750F01E-B984-4DCE-9A9D-3D5264B65296}" srcOrd="0" destOrd="0" presId="urn:microsoft.com/office/officeart/2005/8/layout/hierarchy6"/>
    <dgm:cxn modelId="{03159E8A-D553-48C8-94C5-D86F7754F864}" type="presOf" srcId="{4D31AF88-95C5-4D7F-A0C0-340F5BFFF6F6}" destId="{28F86578-7084-48D8-9628-B44EFB8A5101}" srcOrd="0" destOrd="0" presId="urn:microsoft.com/office/officeart/2005/8/layout/hierarchy6"/>
    <dgm:cxn modelId="{DFC5BB98-5074-48C7-BAEC-D9A3D616727F}" srcId="{965B544B-A3CC-47F1-97A1-34F04A99C6A5}" destId="{1A90AA33-C2BF-4B70-9EDC-FC0384796747}" srcOrd="0" destOrd="0" parTransId="{4D31AF88-95C5-4D7F-A0C0-340F5BFFF6F6}" sibTransId="{E3CEDBBB-56BF-40B0-90F8-3D9827D9701F}"/>
    <dgm:cxn modelId="{CCA92B9F-C58A-4E5A-A23C-7059FB1AFBB6}" type="presOf" srcId="{935994A8-03A8-428B-B5CC-257526B126F5}" destId="{DD40950A-2F2C-48F0-AEDE-300F596D2D59}" srcOrd="0" destOrd="0" presId="urn:microsoft.com/office/officeart/2005/8/layout/hierarchy6"/>
    <dgm:cxn modelId="{B3B249C9-E89C-4AED-91BC-006A99CCDD53}" type="presOf" srcId="{BD50E5AB-68CC-4732-9167-0A1717FCCED9}" destId="{ED20B8C9-759D-4B35-9578-3D1F9584D184}" srcOrd="0" destOrd="0" presId="urn:microsoft.com/office/officeart/2005/8/layout/hierarchy6"/>
    <dgm:cxn modelId="{37FE6ACA-1AB4-4B96-A426-D967C6AF4AA4}" type="presOf" srcId="{E3A4FF0B-EC02-445A-934A-0CE44B30922E}" destId="{B54DF354-B7DA-43FB-9385-BE3C58B911E6}" srcOrd="0" destOrd="0" presId="urn:microsoft.com/office/officeart/2005/8/layout/hierarchy6"/>
    <dgm:cxn modelId="{F57E15D0-5603-4688-9156-03A5E1CDDA27}" type="presOf" srcId="{C18E12A3-0A8E-4106-9FA2-DECFF2CDFE80}" destId="{8924E2CA-FBA6-42DB-BEAF-27A9723C6AB2}" srcOrd="0" destOrd="0" presId="urn:microsoft.com/office/officeart/2005/8/layout/hierarchy6"/>
    <dgm:cxn modelId="{481844D9-2123-454F-BAAF-26D7A8FE19C0}" srcId="{C18E12A3-0A8E-4106-9FA2-DECFF2CDFE80}" destId="{BD50E5AB-68CC-4732-9167-0A1717FCCED9}" srcOrd="1" destOrd="0" parTransId="{935994A8-03A8-428B-B5CC-257526B126F5}" sibTransId="{0BC8C35B-4A05-4DA8-9E80-F7CCBE042DB2}"/>
    <dgm:cxn modelId="{6240D5DB-AC5F-4F1C-A981-9FA0C5319512}" srcId="{FC0A81E9-63F9-42CB-B705-5832B77DDBF6}" destId="{660ED693-42CF-4C3D-A5F5-28F3B0CD6430}" srcOrd="2" destOrd="0" parTransId="{3256F1F0-EB99-4C73-B832-0AFBD9DF2640}" sibTransId="{822A82A0-641F-4E91-BEB5-F62EF23F7949}"/>
    <dgm:cxn modelId="{5BC9A8DD-C57D-410D-B794-AE47B0C987EB}" type="presOf" srcId="{FC0A81E9-63F9-42CB-B705-5832B77DDBF6}" destId="{6160BEE5-BC00-4067-A05B-D925D7D93AAC}" srcOrd="0" destOrd="0" presId="urn:microsoft.com/office/officeart/2005/8/layout/hierarchy6"/>
    <dgm:cxn modelId="{84DA06E2-75C2-40E5-9F02-D648484AC3CD}" srcId="{FC0A81E9-63F9-42CB-B705-5832B77DDBF6}" destId="{5086595A-C6BF-429A-814E-9F326A0432C3}" srcOrd="1" destOrd="0" parTransId="{80384279-981D-4D65-8E69-6B0FAA471FD0}" sibTransId="{BA925D4E-06C9-4094-AE27-A582660EBF67}"/>
    <dgm:cxn modelId="{926062EA-3EFD-488C-BC3A-BD2686688348}" type="presOf" srcId="{3FC71305-6D58-4FD6-85C7-71D983E27A21}" destId="{48826940-4383-471E-B95F-2D43ECA03897}" srcOrd="0" destOrd="0" presId="urn:microsoft.com/office/officeart/2005/8/layout/hierarchy6"/>
    <dgm:cxn modelId="{7F447FEE-4832-4BB7-8F10-114610D4A724}" type="presOf" srcId="{7CFFD9DE-F705-430E-9CA8-AB1847326DA6}" destId="{765F5F3C-E98D-4FD4-91C3-46C312935DE5}" srcOrd="0" destOrd="0" presId="urn:microsoft.com/office/officeart/2005/8/layout/hierarchy6"/>
    <dgm:cxn modelId="{A21DE1F2-E22D-4F5C-B9EE-DE5CAF05EDEF}" srcId="{E3A4FF0B-EC02-445A-934A-0CE44B30922E}" destId="{3FC71305-6D58-4FD6-85C7-71D983E27A21}" srcOrd="0" destOrd="0" parTransId="{10F5C265-442D-41A9-AD5C-94BE445865C4}" sibTransId="{3C91E91C-3C54-4B10-8641-165CE5B50899}"/>
    <dgm:cxn modelId="{4B7C22F5-1A6C-4B2C-B333-65914B71C30B}" type="presOf" srcId="{03D4950A-45BB-4B7B-ACCE-D0AF7BFE4B44}" destId="{1E00898D-8934-44D1-835E-A29BCB96A636}" srcOrd="0" destOrd="0" presId="urn:microsoft.com/office/officeart/2005/8/layout/hierarchy6"/>
    <dgm:cxn modelId="{DDA0EE2C-23A8-4514-8F00-1A2A8909B482}" type="presParOf" srcId="{6160BEE5-BC00-4067-A05B-D925D7D93AAC}" destId="{E1D4CB6D-5AD7-4E80-82E3-A811A1B0DCC3}" srcOrd="0" destOrd="0" presId="urn:microsoft.com/office/officeart/2005/8/layout/hierarchy6"/>
    <dgm:cxn modelId="{8F59381C-7A36-47AD-B3B1-D7EA2355BA52}" type="presParOf" srcId="{E1D4CB6D-5AD7-4E80-82E3-A811A1B0DCC3}" destId="{9EE03BCB-9F6F-498E-AC64-5B34ED7E257D}" srcOrd="0" destOrd="0" presId="urn:microsoft.com/office/officeart/2005/8/layout/hierarchy6"/>
    <dgm:cxn modelId="{E85BB54C-6B47-4ABA-B2F8-431930FD1930}" type="presParOf" srcId="{E1D4CB6D-5AD7-4E80-82E3-A811A1B0DCC3}" destId="{3574FC29-6EE9-41D9-B87C-76774DCCCFF4}" srcOrd="1" destOrd="0" presId="urn:microsoft.com/office/officeart/2005/8/layout/hierarchy6"/>
    <dgm:cxn modelId="{209C160F-0FF0-4912-B182-FF385D83D2E6}" type="presParOf" srcId="{3574FC29-6EE9-41D9-B87C-76774DCCCFF4}" destId="{51ECC861-5DBA-45A2-AFAD-9705DA3ABDED}" srcOrd="0" destOrd="0" presId="urn:microsoft.com/office/officeart/2005/8/layout/hierarchy6"/>
    <dgm:cxn modelId="{2EEA452D-93BA-48A3-A6AD-D56CACA0A10A}" type="presParOf" srcId="{51ECC861-5DBA-45A2-AFAD-9705DA3ABDED}" destId="{8924E2CA-FBA6-42DB-BEAF-27A9723C6AB2}" srcOrd="0" destOrd="0" presId="urn:microsoft.com/office/officeart/2005/8/layout/hierarchy6"/>
    <dgm:cxn modelId="{08E56106-1E6B-4DFC-8531-3CD16A23033D}" type="presParOf" srcId="{51ECC861-5DBA-45A2-AFAD-9705DA3ABDED}" destId="{C4B835D8-6CE5-4717-9935-95AEC4E0A84A}" srcOrd="1" destOrd="0" presId="urn:microsoft.com/office/officeart/2005/8/layout/hierarchy6"/>
    <dgm:cxn modelId="{9932AFD9-DA91-48E4-85F3-5006365B15C5}" type="presParOf" srcId="{C4B835D8-6CE5-4717-9935-95AEC4E0A84A}" destId="{1E00898D-8934-44D1-835E-A29BCB96A636}" srcOrd="0" destOrd="0" presId="urn:microsoft.com/office/officeart/2005/8/layout/hierarchy6"/>
    <dgm:cxn modelId="{4AAED3CF-A0A4-4068-B2C6-193240897674}" type="presParOf" srcId="{C4B835D8-6CE5-4717-9935-95AEC4E0A84A}" destId="{2A66D01C-8120-41EA-A91D-00D1DD722EAA}" srcOrd="1" destOrd="0" presId="urn:microsoft.com/office/officeart/2005/8/layout/hierarchy6"/>
    <dgm:cxn modelId="{013D08AE-657F-482D-AD1A-C5DABF24F394}" type="presParOf" srcId="{2A66D01C-8120-41EA-A91D-00D1DD722EAA}" destId="{15D316B3-0507-4795-AED6-0610D22FF3FE}" srcOrd="0" destOrd="0" presId="urn:microsoft.com/office/officeart/2005/8/layout/hierarchy6"/>
    <dgm:cxn modelId="{11613919-5BE2-443C-845E-3374F12268A6}" type="presParOf" srcId="{2A66D01C-8120-41EA-A91D-00D1DD722EAA}" destId="{8398C9A4-9948-40C2-9AF9-1ABF4410C9AA}" srcOrd="1" destOrd="0" presId="urn:microsoft.com/office/officeart/2005/8/layout/hierarchy6"/>
    <dgm:cxn modelId="{E4E7CC11-BE37-403F-BC80-C71FBB0DC102}" type="presParOf" srcId="{8398C9A4-9948-40C2-9AF9-1ABF4410C9AA}" destId="{28F86578-7084-48D8-9628-B44EFB8A5101}" srcOrd="0" destOrd="0" presId="urn:microsoft.com/office/officeart/2005/8/layout/hierarchy6"/>
    <dgm:cxn modelId="{BE4087AD-75CC-40FD-B079-1D2E8A36905F}" type="presParOf" srcId="{8398C9A4-9948-40C2-9AF9-1ABF4410C9AA}" destId="{7C7F0D16-7E0B-4F1E-96DD-A3534205183C}" srcOrd="1" destOrd="0" presId="urn:microsoft.com/office/officeart/2005/8/layout/hierarchy6"/>
    <dgm:cxn modelId="{007FCD9F-D8B2-4D71-BD66-3423BA17797C}" type="presParOf" srcId="{7C7F0D16-7E0B-4F1E-96DD-A3534205183C}" destId="{1750F01E-B984-4DCE-9A9D-3D5264B65296}" srcOrd="0" destOrd="0" presId="urn:microsoft.com/office/officeart/2005/8/layout/hierarchy6"/>
    <dgm:cxn modelId="{3B3B7F9E-C366-4EF1-9C80-88C31EB34BD8}" type="presParOf" srcId="{7C7F0D16-7E0B-4F1E-96DD-A3534205183C}" destId="{867B1145-407C-41FE-8907-AFB6A5750D67}" srcOrd="1" destOrd="0" presId="urn:microsoft.com/office/officeart/2005/8/layout/hierarchy6"/>
    <dgm:cxn modelId="{C3A539BC-A860-4DBF-AFC7-B62395490059}" type="presParOf" srcId="{867B1145-407C-41FE-8907-AFB6A5750D67}" destId="{D3C3A076-73B6-40FA-B9EC-845EB96ED761}" srcOrd="0" destOrd="0" presId="urn:microsoft.com/office/officeart/2005/8/layout/hierarchy6"/>
    <dgm:cxn modelId="{1487D561-AC23-4CDD-AAB6-D9389B669A93}" type="presParOf" srcId="{867B1145-407C-41FE-8907-AFB6A5750D67}" destId="{29730C6D-8A59-4F96-B622-AF527AE99EE9}" srcOrd="1" destOrd="0" presId="urn:microsoft.com/office/officeart/2005/8/layout/hierarchy6"/>
    <dgm:cxn modelId="{6AD010DA-7D77-4D66-9391-CE3083E23D55}" type="presParOf" srcId="{29730C6D-8A59-4F96-B622-AF527AE99EE9}" destId="{C90CCAB9-9CC7-4A83-B0D4-90281F38254C}" srcOrd="0" destOrd="0" presId="urn:microsoft.com/office/officeart/2005/8/layout/hierarchy6"/>
    <dgm:cxn modelId="{DD996CBC-922B-466D-B71C-FEABCAF50A78}" type="presParOf" srcId="{29730C6D-8A59-4F96-B622-AF527AE99EE9}" destId="{409FD2D6-CF60-4E6F-B1B6-E2359F31FE88}" srcOrd="1" destOrd="0" presId="urn:microsoft.com/office/officeart/2005/8/layout/hierarchy6"/>
    <dgm:cxn modelId="{103201A8-3194-4C6F-B886-76AD5BECB8E6}" type="presParOf" srcId="{C4B835D8-6CE5-4717-9935-95AEC4E0A84A}" destId="{DD40950A-2F2C-48F0-AEDE-300F596D2D59}" srcOrd="2" destOrd="0" presId="urn:microsoft.com/office/officeart/2005/8/layout/hierarchy6"/>
    <dgm:cxn modelId="{0D8BB0D4-B08A-4C9A-B09F-88C4AA491FCD}" type="presParOf" srcId="{C4B835D8-6CE5-4717-9935-95AEC4E0A84A}" destId="{60DBB72A-593F-48BC-B640-DF75515F9457}" srcOrd="3" destOrd="0" presId="urn:microsoft.com/office/officeart/2005/8/layout/hierarchy6"/>
    <dgm:cxn modelId="{2414C3DC-2025-4AC2-8ECF-745714A845ED}" type="presParOf" srcId="{60DBB72A-593F-48BC-B640-DF75515F9457}" destId="{ED20B8C9-759D-4B35-9578-3D1F9584D184}" srcOrd="0" destOrd="0" presId="urn:microsoft.com/office/officeart/2005/8/layout/hierarchy6"/>
    <dgm:cxn modelId="{4E4692C0-3C2E-4254-96A0-8EA666687EC8}" type="presParOf" srcId="{60DBB72A-593F-48BC-B640-DF75515F9457}" destId="{036E6F66-BD8F-46F5-988A-22B24E9606A3}" srcOrd="1" destOrd="0" presId="urn:microsoft.com/office/officeart/2005/8/layout/hierarchy6"/>
    <dgm:cxn modelId="{64EF1577-7D09-4DEC-AB67-14943F443378}" type="presParOf" srcId="{036E6F66-BD8F-46F5-988A-22B24E9606A3}" destId="{765F5F3C-E98D-4FD4-91C3-46C312935DE5}" srcOrd="0" destOrd="0" presId="urn:microsoft.com/office/officeart/2005/8/layout/hierarchy6"/>
    <dgm:cxn modelId="{40EAFBCB-BC50-41BC-BE5E-BA3B3DFC644D}" type="presParOf" srcId="{036E6F66-BD8F-46F5-988A-22B24E9606A3}" destId="{A918B4DB-4B9F-4605-BDB2-75961E52944A}" srcOrd="1" destOrd="0" presId="urn:microsoft.com/office/officeart/2005/8/layout/hierarchy6"/>
    <dgm:cxn modelId="{0D0A226E-1F9D-42DA-84C9-2C2DCF28C738}" type="presParOf" srcId="{A918B4DB-4B9F-4605-BDB2-75961E52944A}" destId="{B54DF354-B7DA-43FB-9385-BE3C58B911E6}" srcOrd="0" destOrd="0" presId="urn:microsoft.com/office/officeart/2005/8/layout/hierarchy6"/>
    <dgm:cxn modelId="{E7B65175-F182-4870-A065-14F650BBEA93}" type="presParOf" srcId="{A918B4DB-4B9F-4605-BDB2-75961E52944A}" destId="{5C64A296-99E4-42E1-914E-CF187D76EC83}" srcOrd="1" destOrd="0" presId="urn:microsoft.com/office/officeart/2005/8/layout/hierarchy6"/>
    <dgm:cxn modelId="{7580A470-0E51-45B9-8BCC-74BEBA09A9BC}" type="presParOf" srcId="{5C64A296-99E4-42E1-914E-CF187D76EC83}" destId="{BF326966-940F-4784-98BD-76B6A4870F53}" srcOrd="0" destOrd="0" presId="urn:microsoft.com/office/officeart/2005/8/layout/hierarchy6"/>
    <dgm:cxn modelId="{CCD87E6F-6DD5-4088-A5BC-991977E7E060}" type="presParOf" srcId="{5C64A296-99E4-42E1-914E-CF187D76EC83}" destId="{FA46DCFD-9566-45CD-89CD-704C692A704E}" srcOrd="1" destOrd="0" presId="urn:microsoft.com/office/officeart/2005/8/layout/hierarchy6"/>
    <dgm:cxn modelId="{41DB7442-6C78-4257-8279-ECCF7C6F28FF}" type="presParOf" srcId="{FA46DCFD-9566-45CD-89CD-704C692A704E}" destId="{48826940-4383-471E-B95F-2D43ECA03897}" srcOrd="0" destOrd="0" presId="urn:microsoft.com/office/officeart/2005/8/layout/hierarchy6"/>
    <dgm:cxn modelId="{34F22CCD-AB60-4705-8781-32E5940ABF59}" type="presParOf" srcId="{FA46DCFD-9566-45CD-89CD-704C692A704E}" destId="{9FA9B292-86C2-4868-B588-CB0C3EA55B00}" srcOrd="1" destOrd="0" presId="urn:microsoft.com/office/officeart/2005/8/layout/hierarchy6"/>
    <dgm:cxn modelId="{0D5AD466-0C0A-4BF7-AC70-6C31A5A186FC}" type="presParOf" srcId="{6160BEE5-BC00-4067-A05B-D925D7D93AAC}" destId="{E26712C7-94B2-41FF-97DD-260B4D86B43B}" srcOrd="1" destOrd="0" presId="urn:microsoft.com/office/officeart/2005/8/layout/hierarchy6"/>
    <dgm:cxn modelId="{8984F1B0-6AE3-457D-B225-A99132E724E9}" type="presParOf" srcId="{E26712C7-94B2-41FF-97DD-260B4D86B43B}" destId="{AFFAA5AB-79CA-43DC-AF65-54E1B7AC4EA4}" srcOrd="0" destOrd="0" presId="urn:microsoft.com/office/officeart/2005/8/layout/hierarchy6"/>
    <dgm:cxn modelId="{7AF74E83-B6DC-41A4-95DE-B9954F152A58}" type="presParOf" srcId="{AFFAA5AB-79CA-43DC-AF65-54E1B7AC4EA4}" destId="{32B685F0-0625-4FD6-BC43-CF3BFE820201}" srcOrd="0" destOrd="0" presId="urn:microsoft.com/office/officeart/2005/8/layout/hierarchy6"/>
    <dgm:cxn modelId="{D5FBE157-29FC-4F6A-A45D-862BCE0A0C23}" type="presParOf" srcId="{AFFAA5AB-79CA-43DC-AF65-54E1B7AC4EA4}" destId="{B9B4B671-4AD5-4864-8C49-28358DBBE550}" srcOrd="1" destOrd="0" presId="urn:microsoft.com/office/officeart/2005/8/layout/hierarchy6"/>
    <dgm:cxn modelId="{9A68EDDB-0250-4F07-AE37-9BA387B4E479}" type="presParOf" srcId="{E26712C7-94B2-41FF-97DD-260B4D86B43B}" destId="{59BBB37F-C1F4-4A76-B170-008CF7CEF027}" srcOrd="1" destOrd="0" presId="urn:microsoft.com/office/officeart/2005/8/layout/hierarchy6"/>
    <dgm:cxn modelId="{B894AA56-0AB1-41CC-A415-D2207FCBDB07}" type="presParOf" srcId="{59BBB37F-C1F4-4A76-B170-008CF7CEF027}" destId="{0EE202DC-0E91-4605-A64D-C11ED3B3FDA9}" srcOrd="0" destOrd="0" presId="urn:microsoft.com/office/officeart/2005/8/layout/hierarchy6"/>
    <dgm:cxn modelId="{7D89F243-073A-460C-B9C4-C8562872485D}" type="presParOf" srcId="{E26712C7-94B2-41FF-97DD-260B4D86B43B}" destId="{A84F8629-5B95-49A8-967A-085F0D2605A8}" srcOrd="2" destOrd="0" presId="urn:microsoft.com/office/officeart/2005/8/layout/hierarchy6"/>
    <dgm:cxn modelId="{1CA5E227-5742-49F2-B8ED-DD0CDA07AD9F}" type="presParOf" srcId="{A84F8629-5B95-49A8-967A-085F0D2605A8}" destId="{5C394901-6911-45D9-A761-68CF11FC3C32}" srcOrd="0" destOrd="0" presId="urn:microsoft.com/office/officeart/2005/8/layout/hierarchy6"/>
    <dgm:cxn modelId="{AABDD8CB-BECD-4149-9249-272C9B7D8929}" type="presParOf" srcId="{A84F8629-5B95-49A8-967A-085F0D2605A8}" destId="{904955F7-D9F3-4DAF-971A-3FE1E5576C79}"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08CA181A-5121-4CEA-BF55-46D0CC6E5685}" type="doc">
      <dgm:prSet loTypeId="urn:microsoft.com/office/officeart/2005/8/layout/process1" loCatId="process" qsTypeId="urn:microsoft.com/office/officeart/2005/8/quickstyle/simple1" qsCatId="simple" csTypeId="urn:microsoft.com/office/officeart/2005/8/colors/colorful2" csCatId="colorful" phldr="1"/>
      <dgm:spPr/>
    </dgm:pt>
    <dgm:pt modelId="{A8C05A93-5C1A-4319-8D7F-0CD0E8DDFC03}">
      <dgm:prSet phldrT="[Text]" custT="1"/>
      <dgm:spPr/>
      <dgm:t>
        <a:bodyPr/>
        <a:lstStyle/>
        <a:p>
          <a:r>
            <a:rPr lang="fa-IR" sz="2000" dirty="0">
              <a:cs typeface="B Titr" panose="00000700000000000000" pitchFamily="2" charset="-78"/>
            </a:rPr>
            <a:t>صلاحیت رسیدگی به تخلف و صدور رأی</a:t>
          </a:r>
          <a:endParaRPr lang="en-US" sz="2000" dirty="0">
            <a:cs typeface="B Titr" panose="00000700000000000000" pitchFamily="2" charset="-78"/>
          </a:endParaRPr>
        </a:p>
      </dgm:t>
    </dgm:pt>
    <dgm:pt modelId="{53256AD5-7339-4D71-8AC8-00DD187C07FE}" type="parTrans" cxnId="{2FCBFB10-FCF6-4326-90B0-50B2DED200C1}">
      <dgm:prSet/>
      <dgm:spPr/>
      <dgm:t>
        <a:bodyPr/>
        <a:lstStyle/>
        <a:p>
          <a:endParaRPr lang="en-US" sz="2000">
            <a:cs typeface="B Titr" panose="00000700000000000000" pitchFamily="2" charset="-78"/>
          </a:endParaRPr>
        </a:p>
      </dgm:t>
    </dgm:pt>
    <dgm:pt modelId="{6AD3AD5C-74C2-4ECE-B03D-9136FDFC26F1}" type="sibTrans" cxnId="{2FCBFB10-FCF6-4326-90B0-50B2DED200C1}">
      <dgm:prSet custT="1"/>
      <dgm:spPr/>
      <dgm:t>
        <a:bodyPr/>
        <a:lstStyle/>
        <a:p>
          <a:endParaRPr lang="en-US" sz="2000">
            <a:cs typeface="B Titr" panose="00000700000000000000" pitchFamily="2" charset="-78"/>
          </a:endParaRPr>
        </a:p>
      </dgm:t>
    </dgm:pt>
    <dgm:pt modelId="{961476B7-3DF3-474D-B963-396239D31F32}">
      <dgm:prSet phldrT="[Text]" custT="1"/>
      <dgm:spPr/>
      <dgm:t>
        <a:bodyPr/>
        <a:lstStyle/>
        <a:p>
          <a:r>
            <a:rPr lang="fa-IR" sz="2000" dirty="0">
              <a:cs typeface="B Titr" panose="00000700000000000000" pitchFamily="2" charset="-78"/>
            </a:rPr>
            <a:t>هیأت بدوی</a:t>
          </a:r>
          <a:endParaRPr lang="en-US" sz="2000" dirty="0">
            <a:cs typeface="B Titr" panose="00000700000000000000" pitchFamily="2" charset="-78"/>
          </a:endParaRPr>
        </a:p>
      </dgm:t>
    </dgm:pt>
    <dgm:pt modelId="{8465CCC5-8FF5-4611-8F30-224B21D41EDE}" type="parTrans" cxnId="{AB3C1E00-3AFA-4C90-B7E8-4840045C1543}">
      <dgm:prSet/>
      <dgm:spPr/>
      <dgm:t>
        <a:bodyPr/>
        <a:lstStyle/>
        <a:p>
          <a:endParaRPr lang="en-US" sz="2000">
            <a:cs typeface="B Titr" panose="00000700000000000000" pitchFamily="2" charset="-78"/>
          </a:endParaRPr>
        </a:p>
      </dgm:t>
    </dgm:pt>
    <dgm:pt modelId="{81DA8558-8506-40E3-B079-656298A30906}" type="sibTrans" cxnId="{AB3C1E00-3AFA-4C90-B7E8-4840045C1543}">
      <dgm:prSet/>
      <dgm:spPr/>
      <dgm:t>
        <a:bodyPr/>
        <a:lstStyle/>
        <a:p>
          <a:endParaRPr lang="en-US" sz="2000">
            <a:cs typeface="B Titr" panose="00000700000000000000" pitchFamily="2" charset="-78"/>
          </a:endParaRPr>
        </a:p>
      </dgm:t>
    </dgm:pt>
    <dgm:pt modelId="{960AD1C9-AAF7-4ADD-A337-F4D304B1119B}" type="pres">
      <dgm:prSet presAssocID="{08CA181A-5121-4CEA-BF55-46D0CC6E5685}" presName="Name0" presStyleCnt="0">
        <dgm:presLayoutVars>
          <dgm:dir val="rev"/>
          <dgm:resizeHandles val="exact"/>
        </dgm:presLayoutVars>
      </dgm:prSet>
      <dgm:spPr/>
    </dgm:pt>
    <dgm:pt modelId="{762B9A3E-77B2-4990-80D2-34A3AEF74E07}" type="pres">
      <dgm:prSet presAssocID="{A8C05A93-5C1A-4319-8D7F-0CD0E8DDFC03}" presName="node" presStyleLbl="node1" presStyleIdx="0" presStyleCnt="2" custScaleX="100303" custScaleY="98080">
        <dgm:presLayoutVars>
          <dgm:bulletEnabled val="1"/>
        </dgm:presLayoutVars>
      </dgm:prSet>
      <dgm:spPr/>
    </dgm:pt>
    <dgm:pt modelId="{5E92914F-D6D7-4B8C-B6BF-FD5AD114EA8D}" type="pres">
      <dgm:prSet presAssocID="{6AD3AD5C-74C2-4ECE-B03D-9136FDFC26F1}" presName="sibTrans" presStyleLbl="sibTrans2D1" presStyleIdx="0" presStyleCnt="1"/>
      <dgm:spPr/>
    </dgm:pt>
    <dgm:pt modelId="{58E93DCC-89D6-41A2-BB73-2423CD035871}" type="pres">
      <dgm:prSet presAssocID="{6AD3AD5C-74C2-4ECE-B03D-9136FDFC26F1}" presName="connectorText" presStyleLbl="sibTrans2D1" presStyleIdx="0" presStyleCnt="1"/>
      <dgm:spPr/>
    </dgm:pt>
    <dgm:pt modelId="{87E69F39-CD8C-4D5E-8D60-2A2E2ACF073A}" type="pres">
      <dgm:prSet presAssocID="{961476B7-3DF3-474D-B963-396239D31F32}" presName="node" presStyleLbl="node1" presStyleIdx="1" presStyleCnt="2">
        <dgm:presLayoutVars>
          <dgm:bulletEnabled val="1"/>
        </dgm:presLayoutVars>
      </dgm:prSet>
      <dgm:spPr/>
    </dgm:pt>
  </dgm:ptLst>
  <dgm:cxnLst>
    <dgm:cxn modelId="{AB3C1E00-3AFA-4C90-B7E8-4840045C1543}" srcId="{08CA181A-5121-4CEA-BF55-46D0CC6E5685}" destId="{961476B7-3DF3-474D-B963-396239D31F32}" srcOrd="1" destOrd="0" parTransId="{8465CCC5-8FF5-4611-8F30-224B21D41EDE}" sibTransId="{81DA8558-8506-40E3-B079-656298A30906}"/>
    <dgm:cxn modelId="{2FCBFB10-FCF6-4326-90B0-50B2DED200C1}" srcId="{08CA181A-5121-4CEA-BF55-46D0CC6E5685}" destId="{A8C05A93-5C1A-4319-8D7F-0CD0E8DDFC03}" srcOrd="0" destOrd="0" parTransId="{53256AD5-7339-4D71-8AC8-00DD187C07FE}" sibTransId="{6AD3AD5C-74C2-4ECE-B03D-9136FDFC26F1}"/>
    <dgm:cxn modelId="{C896B026-ECD3-49C5-A14F-5096D1DE3795}" type="presOf" srcId="{6AD3AD5C-74C2-4ECE-B03D-9136FDFC26F1}" destId="{58E93DCC-89D6-41A2-BB73-2423CD035871}" srcOrd="1" destOrd="0" presId="urn:microsoft.com/office/officeart/2005/8/layout/process1"/>
    <dgm:cxn modelId="{3697C835-153F-4DB0-BB94-3B23EF54CBA9}" type="presOf" srcId="{961476B7-3DF3-474D-B963-396239D31F32}" destId="{87E69F39-CD8C-4D5E-8D60-2A2E2ACF073A}" srcOrd="0" destOrd="0" presId="urn:microsoft.com/office/officeart/2005/8/layout/process1"/>
    <dgm:cxn modelId="{3BA01F43-F7CA-4BBD-84A0-99C7AD8813FC}" type="presOf" srcId="{6AD3AD5C-74C2-4ECE-B03D-9136FDFC26F1}" destId="{5E92914F-D6D7-4B8C-B6BF-FD5AD114EA8D}" srcOrd="0" destOrd="0" presId="urn:microsoft.com/office/officeart/2005/8/layout/process1"/>
    <dgm:cxn modelId="{C4B48B54-7D20-468B-B24C-D8043D01F7E1}" type="presOf" srcId="{A8C05A93-5C1A-4319-8D7F-0CD0E8DDFC03}" destId="{762B9A3E-77B2-4990-80D2-34A3AEF74E07}" srcOrd="0" destOrd="0" presId="urn:microsoft.com/office/officeart/2005/8/layout/process1"/>
    <dgm:cxn modelId="{635BC69F-F4EE-4DC2-BF01-8EA5F0FFC3C2}" type="presOf" srcId="{08CA181A-5121-4CEA-BF55-46D0CC6E5685}" destId="{960AD1C9-AAF7-4ADD-A337-F4D304B1119B}" srcOrd="0" destOrd="0" presId="urn:microsoft.com/office/officeart/2005/8/layout/process1"/>
    <dgm:cxn modelId="{0EFD6A31-E339-468A-9FA1-4054A027B4C1}" type="presParOf" srcId="{960AD1C9-AAF7-4ADD-A337-F4D304B1119B}" destId="{762B9A3E-77B2-4990-80D2-34A3AEF74E07}" srcOrd="0" destOrd="0" presId="urn:microsoft.com/office/officeart/2005/8/layout/process1"/>
    <dgm:cxn modelId="{0BC3AF1F-908D-4598-84CD-2F3E2E4C2409}" type="presParOf" srcId="{960AD1C9-AAF7-4ADD-A337-F4D304B1119B}" destId="{5E92914F-D6D7-4B8C-B6BF-FD5AD114EA8D}" srcOrd="1" destOrd="0" presId="urn:microsoft.com/office/officeart/2005/8/layout/process1"/>
    <dgm:cxn modelId="{A3C20DD7-7057-4501-9221-8263A1B8F8C8}" type="presParOf" srcId="{5E92914F-D6D7-4B8C-B6BF-FD5AD114EA8D}" destId="{58E93DCC-89D6-41A2-BB73-2423CD035871}" srcOrd="0" destOrd="0" presId="urn:microsoft.com/office/officeart/2005/8/layout/process1"/>
    <dgm:cxn modelId="{936B7F23-E6B1-4EA8-BB80-5E6B55BE07C2}" type="presParOf" srcId="{960AD1C9-AAF7-4ADD-A337-F4D304B1119B}" destId="{87E69F39-CD8C-4D5E-8D60-2A2E2ACF073A}"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C91C0A-D529-4BC2-AD37-61D93141473D}" type="doc">
      <dgm:prSet loTypeId="urn:microsoft.com/office/officeart/2005/8/layout/hierarchy3" loCatId="list" qsTypeId="urn:microsoft.com/office/officeart/2005/8/quickstyle/simple1" qsCatId="simple" csTypeId="urn:microsoft.com/office/officeart/2005/8/colors/colorful2" csCatId="colorful" phldr="1"/>
      <dgm:spPr/>
      <dgm:t>
        <a:bodyPr/>
        <a:lstStyle/>
        <a:p>
          <a:pPr rtl="1"/>
          <a:endParaRPr lang="fa-IR"/>
        </a:p>
      </dgm:t>
    </dgm:pt>
    <dgm:pt modelId="{E9B4A6B8-B823-46A3-8460-A237FF138907}">
      <dgm:prSet phldrT="[Text]" custT="1"/>
      <dgm:spPr/>
      <dgm:t>
        <a:bodyPr/>
        <a:lstStyle/>
        <a:p>
          <a:pPr rtl="1"/>
          <a:r>
            <a:rPr lang="ar-SA" sz="2000" b="1" dirty="0">
              <a:solidFill>
                <a:schemeClr val="tx1"/>
              </a:solidFill>
              <a:cs typeface="B Nazanin" panose="00000400000000000000" pitchFamily="2" charset="-78"/>
            </a:rPr>
            <a:t>شکل منافع و نوع رويه‌اي</a:t>
          </a:r>
          <a:endParaRPr lang="fa-IR" sz="2000" b="1" dirty="0">
            <a:solidFill>
              <a:schemeClr val="tx1"/>
            </a:solidFill>
            <a:cs typeface="B Nazanin" panose="00000400000000000000" pitchFamily="2" charset="-78"/>
          </a:endParaRPr>
        </a:p>
      </dgm:t>
    </dgm:pt>
    <dgm:pt modelId="{299FDD0F-796D-4CA8-9EE3-B5596486F003}" type="parTrans" cxnId="{476E7DA7-A9AD-4D8D-A591-C1B371CA903B}">
      <dgm:prSet/>
      <dgm:spPr/>
      <dgm:t>
        <a:bodyPr/>
        <a:lstStyle/>
        <a:p>
          <a:pPr rtl="1"/>
          <a:endParaRPr lang="fa-IR">
            <a:cs typeface="B Nazanin" panose="00000400000000000000" pitchFamily="2" charset="-78"/>
          </a:endParaRPr>
        </a:p>
      </dgm:t>
    </dgm:pt>
    <dgm:pt modelId="{5484266E-0114-4052-8655-6DB234292906}" type="sibTrans" cxnId="{476E7DA7-A9AD-4D8D-A591-C1B371CA903B}">
      <dgm:prSet/>
      <dgm:spPr/>
      <dgm:t>
        <a:bodyPr/>
        <a:lstStyle/>
        <a:p>
          <a:pPr rtl="1"/>
          <a:endParaRPr lang="fa-IR">
            <a:cs typeface="B Nazanin" panose="00000400000000000000" pitchFamily="2" charset="-78"/>
          </a:endParaRPr>
        </a:p>
      </dgm:t>
    </dgm:pt>
    <dgm:pt modelId="{BA8DCD2E-C7BF-4D54-B0ED-07E531863866}">
      <dgm:prSet phldrT="[Text]"/>
      <dgm:spPr/>
      <dgm:t>
        <a:bodyPr/>
        <a:lstStyle/>
        <a:p>
          <a:pPr rtl="1"/>
          <a:r>
            <a:rPr lang="fa-IR" sz="2300" dirty="0">
              <a:cs typeface="B Nazanin" panose="00000400000000000000" pitchFamily="2" charset="-78"/>
            </a:rPr>
            <a:t>فردی</a:t>
          </a:r>
        </a:p>
      </dgm:t>
    </dgm:pt>
    <dgm:pt modelId="{73705EA8-102B-47E3-9611-7934BCCC9ECC}" type="parTrans" cxnId="{1AC9BF9C-D343-41F9-ABFF-BD03DF65BE28}">
      <dgm:prSet/>
      <dgm:spPr/>
      <dgm:t>
        <a:bodyPr/>
        <a:lstStyle/>
        <a:p>
          <a:pPr rtl="1"/>
          <a:endParaRPr lang="fa-IR">
            <a:cs typeface="B Nazanin" panose="00000400000000000000" pitchFamily="2" charset="-78"/>
          </a:endParaRPr>
        </a:p>
      </dgm:t>
    </dgm:pt>
    <dgm:pt modelId="{000826EC-E77E-4EEF-ADAD-BAC6F479B621}" type="sibTrans" cxnId="{1AC9BF9C-D343-41F9-ABFF-BD03DF65BE28}">
      <dgm:prSet/>
      <dgm:spPr/>
      <dgm:t>
        <a:bodyPr/>
        <a:lstStyle/>
        <a:p>
          <a:pPr rtl="1"/>
          <a:endParaRPr lang="fa-IR">
            <a:cs typeface="B Nazanin" panose="00000400000000000000" pitchFamily="2" charset="-78"/>
          </a:endParaRPr>
        </a:p>
      </dgm:t>
    </dgm:pt>
    <dgm:pt modelId="{CB590C5A-D1A6-44C7-818D-60538B25997F}">
      <dgm:prSet phldrT="[Text]" custT="1"/>
      <dgm:spPr/>
      <dgm:t>
        <a:bodyPr/>
        <a:lstStyle/>
        <a:p>
          <a:pPr rtl="1"/>
          <a:r>
            <a:rPr lang="fa-IR" sz="2300" dirty="0">
              <a:cs typeface="B Nazanin" panose="00000400000000000000" pitchFamily="2" charset="-78"/>
            </a:rPr>
            <a:t>نهادی</a:t>
          </a:r>
          <a:endParaRPr lang="fa-IR" sz="1400" dirty="0">
            <a:cs typeface="B Nazanin" panose="00000400000000000000" pitchFamily="2" charset="-78"/>
          </a:endParaRPr>
        </a:p>
      </dgm:t>
    </dgm:pt>
    <dgm:pt modelId="{07965514-F9D4-42B9-93DB-43122E3AE2A9}" type="parTrans" cxnId="{B4F033FF-C4F5-472A-AA71-2F2EB1CE1D0A}">
      <dgm:prSet/>
      <dgm:spPr/>
      <dgm:t>
        <a:bodyPr/>
        <a:lstStyle/>
        <a:p>
          <a:pPr rtl="1"/>
          <a:endParaRPr lang="fa-IR">
            <a:cs typeface="B Nazanin" panose="00000400000000000000" pitchFamily="2" charset="-78"/>
          </a:endParaRPr>
        </a:p>
      </dgm:t>
    </dgm:pt>
    <dgm:pt modelId="{0DEBAD12-0DEC-42F3-93C5-73235F41EDB7}" type="sibTrans" cxnId="{B4F033FF-C4F5-472A-AA71-2F2EB1CE1D0A}">
      <dgm:prSet/>
      <dgm:spPr/>
      <dgm:t>
        <a:bodyPr/>
        <a:lstStyle/>
        <a:p>
          <a:pPr rtl="1"/>
          <a:endParaRPr lang="fa-IR">
            <a:cs typeface="B Nazanin" panose="00000400000000000000" pitchFamily="2" charset="-78"/>
          </a:endParaRPr>
        </a:p>
      </dgm:t>
    </dgm:pt>
    <dgm:pt modelId="{05282D9F-13E2-47FE-BEEB-07365FC4B730}">
      <dgm:prSet phldrT="[Text]" custT="1"/>
      <dgm:spPr/>
      <dgm:t>
        <a:bodyPr/>
        <a:lstStyle/>
        <a:p>
          <a:pPr rtl="1"/>
          <a:r>
            <a:rPr lang="fa-IR" sz="2000" b="1" dirty="0">
              <a:solidFill>
                <a:schemeClr val="tx1"/>
              </a:solidFill>
              <a:cs typeface="B Nazanin" panose="00000400000000000000" pitchFamily="2" charset="-78"/>
            </a:rPr>
            <a:t>سطح وقوع و روند تصمیم‌گیری</a:t>
          </a:r>
        </a:p>
      </dgm:t>
    </dgm:pt>
    <dgm:pt modelId="{5B1B0A25-1088-4D3D-AEDE-230C48460FF6}" type="parTrans" cxnId="{85FC3ACD-ECBA-4880-9895-0221E16017C1}">
      <dgm:prSet/>
      <dgm:spPr/>
      <dgm:t>
        <a:bodyPr/>
        <a:lstStyle/>
        <a:p>
          <a:pPr rtl="1"/>
          <a:endParaRPr lang="fa-IR">
            <a:cs typeface="B Nazanin" panose="00000400000000000000" pitchFamily="2" charset="-78"/>
          </a:endParaRPr>
        </a:p>
      </dgm:t>
    </dgm:pt>
    <dgm:pt modelId="{70F8FDF1-A491-431E-A3C6-6E2D34E5A38C}" type="sibTrans" cxnId="{85FC3ACD-ECBA-4880-9895-0221E16017C1}">
      <dgm:prSet/>
      <dgm:spPr/>
      <dgm:t>
        <a:bodyPr/>
        <a:lstStyle/>
        <a:p>
          <a:pPr rtl="1"/>
          <a:endParaRPr lang="fa-IR">
            <a:cs typeface="B Nazanin" panose="00000400000000000000" pitchFamily="2" charset="-78"/>
          </a:endParaRPr>
        </a:p>
      </dgm:t>
    </dgm:pt>
    <dgm:pt modelId="{7AEAED82-5497-4B6E-8AE8-AC1B22D1F642}">
      <dgm:prSet phldrT="[Text]"/>
      <dgm:spPr/>
      <dgm:t>
        <a:bodyPr/>
        <a:lstStyle/>
        <a:p>
          <a:pPr rtl="1"/>
          <a:r>
            <a:rPr lang="fa-IR" sz="2100" dirty="0">
              <a:cs typeface="B Nazanin" panose="00000400000000000000" pitchFamily="2" charset="-78"/>
            </a:rPr>
            <a:t>خرد / کوچک</a:t>
          </a:r>
        </a:p>
      </dgm:t>
    </dgm:pt>
    <dgm:pt modelId="{BB443987-ADEF-4395-AE19-B9B8ED4D1478}" type="parTrans" cxnId="{9EFAFDBC-A13E-40AC-8691-1F3904578F08}">
      <dgm:prSet/>
      <dgm:spPr/>
      <dgm:t>
        <a:bodyPr/>
        <a:lstStyle/>
        <a:p>
          <a:pPr rtl="1"/>
          <a:endParaRPr lang="fa-IR">
            <a:cs typeface="B Nazanin" panose="00000400000000000000" pitchFamily="2" charset="-78"/>
          </a:endParaRPr>
        </a:p>
      </dgm:t>
    </dgm:pt>
    <dgm:pt modelId="{C544156A-C03C-470C-8A92-36D2F8870B38}" type="sibTrans" cxnId="{9EFAFDBC-A13E-40AC-8691-1F3904578F08}">
      <dgm:prSet/>
      <dgm:spPr/>
      <dgm:t>
        <a:bodyPr/>
        <a:lstStyle/>
        <a:p>
          <a:pPr rtl="1"/>
          <a:endParaRPr lang="fa-IR">
            <a:cs typeface="B Nazanin" panose="00000400000000000000" pitchFamily="2" charset="-78"/>
          </a:endParaRPr>
        </a:p>
      </dgm:t>
    </dgm:pt>
    <dgm:pt modelId="{C063F672-681E-43B1-B690-FFDB2414FE03}">
      <dgm:prSet phldrT="[Text]" custT="1"/>
      <dgm:spPr/>
      <dgm:t>
        <a:bodyPr/>
        <a:lstStyle/>
        <a:p>
          <a:pPr rtl="1"/>
          <a:r>
            <a:rPr lang="fa-IR" sz="2100" dirty="0">
              <a:cs typeface="B Nazanin" panose="00000400000000000000" pitchFamily="2" charset="-78"/>
            </a:rPr>
            <a:t>کلان / سیستماتیک </a:t>
          </a:r>
        </a:p>
      </dgm:t>
    </dgm:pt>
    <dgm:pt modelId="{EA2A90E9-0ECD-42C7-9B85-A724ABEB161C}" type="parTrans" cxnId="{2E7551C0-9E10-4AF2-8AA3-19B29716C411}">
      <dgm:prSet/>
      <dgm:spPr/>
      <dgm:t>
        <a:bodyPr/>
        <a:lstStyle/>
        <a:p>
          <a:pPr rtl="1"/>
          <a:endParaRPr lang="fa-IR">
            <a:cs typeface="B Nazanin" panose="00000400000000000000" pitchFamily="2" charset="-78"/>
          </a:endParaRPr>
        </a:p>
      </dgm:t>
    </dgm:pt>
    <dgm:pt modelId="{B346FE06-8CAB-4B53-A1D2-8EC6AD9056AB}" type="sibTrans" cxnId="{2E7551C0-9E10-4AF2-8AA3-19B29716C411}">
      <dgm:prSet/>
      <dgm:spPr/>
      <dgm:t>
        <a:bodyPr/>
        <a:lstStyle/>
        <a:p>
          <a:pPr rtl="1"/>
          <a:endParaRPr lang="fa-IR">
            <a:cs typeface="B Nazanin" panose="00000400000000000000" pitchFamily="2" charset="-78"/>
          </a:endParaRPr>
        </a:p>
      </dgm:t>
    </dgm:pt>
    <dgm:pt modelId="{4F6CA246-650A-45FE-B8D9-07C2FD548AE3}">
      <dgm:prSet custT="1"/>
      <dgm:spPr/>
      <dgm:t>
        <a:bodyPr/>
        <a:lstStyle/>
        <a:p>
          <a:pPr rtl="1"/>
          <a:r>
            <a:rPr lang="fa-IR" sz="2000" b="1" dirty="0">
              <a:solidFill>
                <a:schemeClr val="tx1"/>
              </a:solidFill>
              <a:cs typeface="B Nazanin" panose="00000400000000000000" pitchFamily="2" charset="-78"/>
            </a:rPr>
            <a:t>بر اساس رویکرد</a:t>
          </a:r>
        </a:p>
      </dgm:t>
    </dgm:pt>
    <dgm:pt modelId="{19417D7F-5944-4ED5-A924-46FC28664269}" type="parTrans" cxnId="{DAEB7B09-94EC-4839-A976-EC05BFB5A467}">
      <dgm:prSet/>
      <dgm:spPr/>
      <dgm:t>
        <a:bodyPr/>
        <a:lstStyle/>
        <a:p>
          <a:pPr rtl="1"/>
          <a:endParaRPr lang="fa-IR">
            <a:cs typeface="B Nazanin" panose="00000400000000000000" pitchFamily="2" charset="-78"/>
          </a:endParaRPr>
        </a:p>
      </dgm:t>
    </dgm:pt>
    <dgm:pt modelId="{A4C36F77-8BC1-4E3A-BB22-DBF082616B97}" type="sibTrans" cxnId="{DAEB7B09-94EC-4839-A976-EC05BFB5A467}">
      <dgm:prSet/>
      <dgm:spPr/>
      <dgm:t>
        <a:bodyPr/>
        <a:lstStyle/>
        <a:p>
          <a:pPr rtl="1"/>
          <a:endParaRPr lang="fa-IR">
            <a:cs typeface="B Nazanin" panose="00000400000000000000" pitchFamily="2" charset="-78"/>
          </a:endParaRPr>
        </a:p>
      </dgm:t>
    </dgm:pt>
    <dgm:pt modelId="{DB03A0B5-D5E6-40DA-9DC4-87490C573DDD}">
      <dgm:prSet custT="1"/>
      <dgm:spPr/>
      <dgm:t>
        <a:bodyPr/>
        <a:lstStyle/>
        <a:p>
          <a:pPr rtl="1">
            <a:spcBef>
              <a:spcPct val="0"/>
            </a:spcBef>
            <a:spcAft>
              <a:spcPct val="15000"/>
            </a:spcAft>
          </a:pPr>
          <a:r>
            <a:rPr lang="fa-IR" sz="1800" dirty="0">
              <a:cs typeface="B Nazanin" panose="00000400000000000000" pitchFamily="2" charset="-78"/>
            </a:rPr>
            <a:t>اداری</a:t>
          </a:r>
        </a:p>
      </dgm:t>
    </dgm:pt>
    <dgm:pt modelId="{E20640DE-FD3F-4ACA-B6CE-EBE8DCFFF844}" type="parTrans" cxnId="{67370186-1CD5-4B1C-81BA-F4CB35AC6EE6}">
      <dgm:prSet/>
      <dgm:spPr/>
      <dgm:t>
        <a:bodyPr/>
        <a:lstStyle/>
        <a:p>
          <a:pPr rtl="1"/>
          <a:endParaRPr lang="fa-IR">
            <a:cs typeface="B Nazanin" panose="00000400000000000000" pitchFamily="2" charset="-78"/>
          </a:endParaRPr>
        </a:p>
      </dgm:t>
    </dgm:pt>
    <dgm:pt modelId="{884F7D13-8FAF-4883-AA49-7F2A6FBDDDA4}" type="sibTrans" cxnId="{67370186-1CD5-4B1C-81BA-F4CB35AC6EE6}">
      <dgm:prSet/>
      <dgm:spPr/>
      <dgm:t>
        <a:bodyPr/>
        <a:lstStyle/>
        <a:p>
          <a:pPr rtl="1"/>
          <a:endParaRPr lang="fa-IR">
            <a:cs typeface="B Nazanin" panose="00000400000000000000" pitchFamily="2" charset="-78"/>
          </a:endParaRPr>
        </a:p>
      </dgm:t>
    </dgm:pt>
    <dgm:pt modelId="{5F70FBF4-B949-4667-931D-421040BFF9CA}">
      <dgm:prSet custT="1"/>
      <dgm:spPr/>
      <dgm:t>
        <a:bodyPr/>
        <a:lstStyle/>
        <a:p>
          <a:pPr rtl="1">
            <a:spcBef>
              <a:spcPts val="100"/>
            </a:spcBef>
            <a:spcAft>
              <a:spcPct val="15000"/>
            </a:spcAft>
          </a:pPr>
          <a:r>
            <a:rPr lang="fa-IR" sz="1800" dirty="0">
              <a:cs typeface="B Nazanin" panose="00000400000000000000" pitchFamily="2" charset="-78"/>
            </a:rPr>
            <a:t>قانونی </a:t>
          </a:r>
        </a:p>
      </dgm:t>
    </dgm:pt>
    <dgm:pt modelId="{FD5ABCD0-AB25-4865-BD11-19CCB89100CE}" type="parTrans" cxnId="{7FE5E150-E85F-4098-856E-836E06393388}">
      <dgm:prSet/>
      <dgm:spPr/>
      <dgm:t>
        <a:bodyPr/>
        <a:lstStyle/>
        <a:p>
          <a:pPr rtl="1"/>
          <a:endParaRPr lang="fa-IR">
            <a:cs typeface="B Nazanin" panose="00000400000000000000" pitchFamily="2" charset="-78"/>
          </a:endParaRPr>
        </a:p>
      </dgm:t>
    </dgm:pt>
    <dgm:pt modelId="{BDA4103B-8AAA-48F7-83B7-265A7D0383E7}" type="sibTrans" cxnId="{7FE5E150-E85F-4098-856E-836E06393388}">
      <dgm:prSet/>
      <dgm:spPr/>
      <dgm:t>
        <a:bodyPr/>
        <a:lstStyle/>
        <a:p>
          <a:pPr rtl="1"/>
          <a:endParaRPr lang="fa-IR">
            <a:cs typeface="B Nazanin" panose="00000400000000000000" pitchFamily="2" charset="-78"/>
          </a:endParaRPr>
        </a:p>
      </dgm:t>
    </dgm:pt>
    <dgm:pt modelId="{2BB83DC5-2C12-4D9D-9BA9-34C5E2090ADD}">
      <dgm:prSet custT="1"/>
      <dgm:spPr/>
      <dgm:t>
        <a:bodyPr/>
        <a:lstStyle/>
        <a:p>
          <a:pPr rtl="1">
            <a:spcBef>
              <a:spcPct val="0"/>
            </a:spcBef>
            <a:spcAft>
              <a:spcPts val="375"/>
            </a:spcAft>
          </a:pPr>
          <a:r>
            <a:rPr lang="fa-IR" sz="1800" dirty="0">
              <a:cs typeface="B Nazanin" panose="00000400000000000000" pitchFamily="2" charset="-78"/>
            </a:rPr>
            <a:t>اخلاقی</a:t>
          </a:r>
        </a:p>
      </dgm:t>
    </dgm:pt>
    <dgm:pt modelId="{64D44D95-5AD9-4068-92CD-50EFB8F8F3CB}" type="parTrans" cxnId="{93EE49B8-4142-4F75-B0DD-EEC917436F6D}">
      <dgm:prSet/>
      <dgm:spPr/>
      <dgm:t>
        <a:bodyPr/>
        <a:lstStyle/>
        <a:p>
          <a:pPr rtl="1"/>
          <a:endParaRPr lang="fa-IR">
            <a:cs typeface="B Nazanin" panose="00000400000000000000" pitchFamily="2" charset="-78"/>
          </a:endParaRPr>
        </a:p>
      </dgm:t>
    </dgm:pt>
    <dgm:pt modelId="{503AE07D-93D2-46D3-BD53-257116EF4EDB}" type="sibTrans" cxnId="{93EE49B8-4142-4F75-B0DD-EEC917436F6D}">
      <dgm:prSet/>
      <dgm:spPr/>
      <dgm:t>
        <a:bodyPr/>
        <a:lstStyle/>
        <a:p>
          <a:pPr rtl="1"/>
          <a:endParaRPr lang="fa-IR">
            <a:cs typeface="B Nazanin" panose="00000400000000000000" pitchFamily="2" charset="-78"/>
          </a:endParaRPr>
        </a:p>
      </dgm:t>
    </dgm:pt>
    <dgm:pt modelId="{D18957F3-B5B8-4742-A18C-C4FAA782263E}">
      <dgm:prSet custT="1"/>
      <dgm:spPr/>
      <dgm:t>
        <a:bodyPr/>
        <a:lstStyle/>
        <a:p>
          <a:pPr rtl="1">
            <a:spcBef>
              <a:spcPct val="0"/>
            </a:spcBef>
            <a:spcAft>
              <a:spcPts val="375"/>
            </a:spcAft>
          </a:pPr>
          <a:r>
            <a:rPr lang="fa-IR" sz="1800" dirty="0">
              <a:cs typeface="B Nazanin" panose="00000400000000000000" pitchFamily="2" charset="-78"/>
            </a:rPr>
            <a:t>افکار عمومی</a:t>
          </a:r>
        </a:p>
      </dgm:t>
    </dgm:pt>
    <dgm:pt modelId="{8F5E5B83-04F8-4D9F-A8C4-4D514EA2F720}" type="parTrans" cxnId="{F98252BE-FE90-43FA-8A62-A0C6B492A78A}">
      <dgm:prSet/>
      <dgm:spPr/>
      <dgm:t>
        <a:bodyPr/>
        <a:lstStyle/>
        <a:p>
          <a:pPr rtl="1"/>
          <a:endParaRPr lang="fa-IR">
            <a:cs typeface="B Nazanin" panose="00000400000000000000" pitchFamily="2" charset="-78"/>
          </a:endParaRPr>
        </a:p>
      </dgm:t>
    </dgm:pt>
    <dgm:pt modelId="{EAF71B0D-C539-4F00-B7D6-B1EE2218B4EB}" type="sibTrans" cxnId="{F98252BE-FE90-43FA-8A62-A0C6B492A78A}">
      <dgm:prSet/>
      <dgm:spPr/>
      <dgm:t>
        <a:bodyPr/>
        <a:lstStyle/>
        <a:p>
          <a:pPr rtl="1"/>
          <a:endParaRPr lang="fa-IR">
            <a:cs typeface="B Nazanin" panose="00000400000000000000" pitchFamily="2" charset="-78"/>
          </a:endParaRPr>
        </a:p>
      </dgm:t>
    </dgm:pt>
    <dgm:pt modelId="{877DA7A2-990D-4B18-9981-E1D9453F8E0B}" type="pres">
      <dgm:prSet presAssocID="{3AC91C0A-D529-4BC2-AD37-61D93141473D}" presName="diagram" presStyleCnt="0">
        <dgm:presLayoutVars>
          <dgm:chPref val="1"/>
          <dgm:dir val="rev"/>
          <dgm:animOne val="branch"/>
          <dgm:animLvl val="lvl"/>
          <dgm:resizeHandles/>
        </dgm:presLayoutVars>
      </dgm:prSet>
      <dgm:spPr/>
    </dgm:pt>
    <dgm:pt modelId="{0656425E-D788-4C80-9A15-4CC1E426ED6E}" type="pres">
      <dgm:prSet presAssocID="{E9B4A6B8-B823-46A3-8460-A237FF138907}" presName="root" presStyleCnt="0"/>
      <dgm:spPr/>
    </dgm:pt>
    <dgm:pt modelId="{F0D928C4-81B5-4D66-ADE4-CDC0F6972674}" type="pres">
      <dgm:prSet presAssocID="{E9B4A6B8-B823-46A3-8460-A237FF138907}" presName="rootComposite" presStyleCnt="0"/>
      <dgm:spPr/>
    </dgm:pt>
    <dgm:pt modelId="{96AB94D7-9664-4230-902E-1D30B1578399}" type="pres">
      <dgm:prSet presAssocID="{E9B4A6B8-B823-46A3-8460-A237FF138907}" presName="rootText" presStyleLbl="node1" presStyleIdx="0" presStyleCnt="3" custScaleX="150016" custLinFactNeighborX="20674" custLinFactNeighborY="10291"/>
      <dgm:spPr/>
    </dgm:pt>
    <dgm:pt modelId="{B3E6CCC0-220E-4BA2-A2DF-44B17D84EE1F}" type="pres">
      <dgm:prSet presAssocID="{E9B4A6B8-B823-46A3-8460-A237FF138907}" presName="rootConnector" presStyleLbl="node1" presStyleIdx="0" presStyleCnt="3"/>
      <dgm:spPr/>
    </dgm:pt>
    <dgm:pt modelId="{7E50C020-A4E3-4D71-A34A-0DDE85541176}" type="pres">
      <dgm:prSet presAssocID="{E9B4A6B8-B823-46A3-8460-A237FF138907}" presName="childShape" presStyleCnt="0"/>
      <dgm:spPr/>
    </dgm:pt>
    <dgm:pt modelId="{FFCD34A0-3943-4229-BEDD-9074F85942C8}" type="pres">
      <dgm:prSet presAssocID="{73705EA8-102B-47E3-9611-7934BCCC9ECC}" presName="Name13" presStyleLbl="parChTrans1D2" presStyleIdx="0" presStyleCnt="8"/>
      <dgm:spPr/>
    </dgm:pt>
    <dgm:pt modelId="{1884F59E-10D3-4083-ABD0-2991C6F338FA}" type="pres">
      <dgm:prSet presAssocID="{BA8DCD2E-C7BF-4D54-B0ED-07E531863866}" presName="childText" presStyleLbl="bgAcc1" presStyleIdx="0" presStyleCnt="8" custLinFactNeighborX="28015" custLinFactNeighborY="1238">
        <dgm:presLayoutVars>
          <dgm:bulletEnabled val="1"/>
        </dgm:presLayoutVars>
      </dgm:prSet>
      <dgm:spPr/>
    </dgm:pt>
    <dgm:pt modelId="{647BA69B-8ECB-40F8-A527-2B12AA09FFE9}" type="pres">
      <dgm:prSet presAssocID="{07965514-F9D4-42B9-93DB-43122E3AE2A9}" presName="Name13" presStyleLbl="parChTrans1D2" presStyleIdx="1" presStyleCnt="8"/>
      <dgm:spPr/>
    </dgm:pt>
    <dgm:pt modelId="{92C5CD0F-57DA-4FEE-9184-E2A2AB735B00}" type="pres">
      <dgm:prSet presAssocID="{CB590C5A-D1A6-44C7-818D-60538B25997F}" presName="childText" presStyleLbl="bgAcc1" presStyleIdx="1" presStyleCnt="8" custScaleY="152746" custLinFactNeighborX="28323" custLinFactNeighborY="-3434">
        <dgm:presLayoutVars>
          <dgm:bulletEnabled val="1"/>
        </dgm:presLayoutVars>
      </dgm:prSet>
      <dgm:spPr/>
    </dgm:pt>
    <dgm:pt modelId="{114E6DC5-66AC-4DB7-AAC5-C6BDE875C64C}" type="pres">
      <dgm:prSet presAssocID="{05282D9F-13E2-47FE-BEEB-07365FC4B730}" presName="root" presStyleCnt="0"/>
      <dgm:spPr/>
    </dgm:pt>
    <dgm:pt modelId="{A9ECBCE6-7439-45A3-B5A1-1F780CDC74DE}" type="pres">
      <dgm:prSet presAssocID="{05282D9F-13E2-47FE-BEEB-07365FC4B730}" presName="rootComposite" presStyleCnt="0"/>
      <dgm:spPr/>
    </dgm:pt>
    <dgm:pt modelId="{E7A05A70-730B-4EF7-B0F6-6BFDB774BEAF}" type="pres">
      <dgm:prSet presAssocID="{05282D9F-13E2-47FE-BEEB-07365FC4B730}" presName="rootText" presStyleLbl="node1" presStyleIdx="1" presStyleCnt="3" custScaleX="150016" custLinFactNeighborX="10298" custLinFactNeighborY="10291"/>
      <dgm:spPr/>
    </dgm:pt>
    <dgm:pt modelId="{0072578E-2862-4E96-893E-DEC1D3995A98}" type="pres">
      <dgm:prSet presAssocID="{05282D9F-13E2-47FE-BEEB-07365FC4B730}" presName="rootConnector" presStyleLbl="node1" presStyleIdx="1" presStyleCnt="3"/>
      <dgm:spPr/>
    </dgm:pt>
    <dgm:pt modelId="{D5FFD1F9-4D62-460D-8A34-F6175E429C89}" type="pres">
      <dgm:prSet presAssocID="{05282D9F-13E2-47FE-BEEB-07365FC4B730}" presName="childShape" presStyleCnt="0"/>
      <dgm:spPr/>
    </dgm:pt>
    <dgm:pt modelId="{B8AE0233-A8DC-46FC-A871-5938ACBFC35F}" type="pres">
      <dgm:prSet presAssocID="{BB443987-ADEF-4395-AE19-B9B8ED4D1478}" presName="Name13" presStyleLbl="parChTrans1D2" presStyleIdx="2" presStyleCnt="8"/>
      <dgm:spPr/>
    </dgm:pt>
    <dgm:pt modelId="{9F123BEB-B4F9-4034-9358-0416509CA984}" type="pres">
      <dgm:prSet presAssocID="{7AEAED82-5497-4B6E-8AE8-AC1B22D1F642}" presName="childText" presStyleLbl="bgAcc1" presStyleIdx="2" presStyleCnt="8" custLinFactNeighborX="-19774" custLinFactNeighborY="1238">
        <dgm:presLayoutVars>
          <dgm:bulletEnabled val="1"/>
        </dgm:presLayoutVars>
      </dgm:prSet>
      <dgm:spPr/>
    </dgm:pt>
    <dgm:pt modelId="{E90B814F-443C-4DEC-91EB-AB35480596AF}" type="pres">
      <dgm:prSet presAssocID="{EA2A90E9-0ECD-42C7-9B85-A724ABEB161C}" presName="Name13" presStyleLbl="parChTrans1D2" presStyleIdx="3" presStyleCnt="8"/>
      <dgm:spPr/>
    </dgm:pt>
    <dgm:pt modelId="{6F4C3F64-8D2D-484D-A378-A068C074A8FC}" type="pres">
      <dgm:prSet presAssocID="{C063F672-681E-43B1-B690-FFDB2414FE03}" presName="childText" presStyleLbl="bgAcc1" presStyleIdx="3" presStyleCnt="8" custScaleY="194870" custLinFactNeighborX="-14344" custLinFactNeighborY="10192">
        <dgm:presLayoutVars>
          <dgm:bulletEnabled val="1"/>
        </dgm:presLayoutVars>
      </dgm:prSet>
      <dgm:spPr/>
    </dgm:pt>
    <dgm:pt modelId="{E94193B5-6C90-4481-921A-6AFB1B51DD96}" type="pres">
      <dgm:prSet presAssocID="{4F6CA246-650A-45FE-B8D9-07C2FD548AE3}" presName="root" presStyleCnt="0"/>
      <dgm:spPr/>
    </dgm:pt>
    <dgm:pt modelId="{921245B8-F533-4D6B-940B-41CC354977F7}" type="pres">
      <dgm:prSet presAssocID="{4F6CA246-650A-45FE-B8D9-07C2FD548AE3}" presName="rootComposite" presStyleCnt="0"/>
      <dgm:spPr/>
    </dgm:pt>
    <dgm:pt modelId="{AC147DC8-1C34-49EF-BAA3-D2EF3D9905C3}" type="pres">
      <dgm:prSet presAssocID="{4F6CA246-650A-45FE-B8D9-07C2FD548AE3}" presName="rootText" presStyleLbl="node1" presStyleIdx="2" presStyleCnt="3" custScaleX="150016" custLinFactNeighborX="-6014" custLinFactNeighborY="10291"/>
      <dgm:spPr/>
    </dgm:pt>
    <dgm:pt modelId="{F819CBEF-3658-4E5C-ADFC-0DB711BEFE76}" type="pres">
      <dgm:prSet presAssocID="{4F6CA246-650A-45FE-B8D9-07C2FD548AE3}" presName="rootConnector" presStyleLbl="node1" presStyleIdx="2" presStyleCnt="3"/>
      <dgm:spPr/>
    </dgm:pt>
    <dgm:pt modelId="{A7B564B4-5E69-4235-B6A7-ED5F015FD272}" type="pres">
      <dgm:prSet presAssocID="{4F6CA246-650A-45FE-B8D9-07C2FD548AE3}" presName="childShape" presStyleCnt="0"/>
      <dgm:spPr/>
    </dgm:pt>
    <dgm:pt modelId="{B1F389A1-4401-43E0-8E07-C100D3C7982B}" type="pres">
      <dgm:prSet presAssocID="{E20640DE-FD3F-4ACA-B6CE-EBE8DCFFF844}" presName="Name13" presStyleLbl="parChTrans1D2" presStyleIdx="4" presStyleCnt="8"/>
      <dgm:spPr/>
    </dgm:pt>
    <dgm:pt modelId="{A2343547-A55C-43FB-8BD4-83CDF95291AE}" type="pres">
      <dgm:prSet presAssocID="{DB03A0B5-D5E6-40DA-9DC4-87490C573DDD}" presName="childText" presStyleLbl="bgAcc1" presStyleIdx="4" presStyleCnt="8" custLinFactNeighborX="-30333" custLinFactNeighborY="2640">
        <dgm:presLayoutVars>
          <dgm:bulletEnabled val="1"/>
        </dgm:presLayoutVars>
      </dgm:prSet>
      <dgm:spPr/>
    </dgm:pt>
    <dgm:pt modelId="{2551DA19-767D-4254-AE99-3A722CFBB619}" type="pres">
      <dgm:prSet presAssocID="{FD5ABCD0-AB25-4865-BD11-19CCB89100CE}" presName="Name13" presStyleLbl="parChTrans1D2" presStyleIdx="5" presStyleCnt="8"/>
      <dgm:spPr/>
    </dgm:pt>
    <dgm:pt modelId="{0A883856-EEFA-4A41-A7E2-D5DFC0FC8266}" type="pres">
      <dgm:prSet presAssocID="{5F70FBF4-B949-4667-931D-421040BFF9CA}" presName="childText" presStyleLbl="bgAcc1" presStyleIdx="5" presStyleCnt="8" custLinFactNeighborX="-30333" custLinFactNeighborY="4012">
        <dgm:presLayoutVars>
          <dgm:bulletEnabled val="1"/>
        </dgm:presLayoutVars>
      </dgm:prSet>
      <dgm:spPr/>
    </dgm:pt>
    <dgm:pt modelId="{9CC2535E-AC26-4BD4-8FE9-B99556CF2B2A}" type="pres">
      <dgm:prSet presAssocID="{64D44D95-5AD9-4068-92CD-50EFB8F8F3CB}" presName="Name13" presStyleLbl="parChTrans1D2" presStyleIdx="6" presStyleCnt="8"/>
      <dgm:spPr/>
    </dgm:pt>
    <dgm:pt modelId="{54706204-D8E1-42BF-94BD-E56378080494}" type="pres">
      <dgm:prSet presAssocID="{2BB83DC5-2C12-4D9D-9BA9-34C5E2090ADD}" presName="childText" presStyleLbl="bgAcc1" presStyleIdx="6" presStyleCnt="8" custLinFactNeighborX="-30333" custLinFactNeighborY="-5146">
        <dgm:presLayoutVars>
          <dgm:bulletEnabled val="1"/>
        </dgm:presLayoutVars>
      </dgm:prSet>
      <dgm:spPr/>
    </dgm:pt>
    <dgm:pt modelId="{1D665922-6285-4F68-9045-CEBEEC6AE93B}" type="pres">
      <dgm:prSet presAssocID="{8F5E5B83-04F8-4D9F-A8C4-4D514EA2F720}" presName="Name13" presStyleLbl="parChTrans1D2" presStyleIdx="7" presStyleCnt="8"/>
      <dgm:spPr/>
    </dgm:pt>
    <dgm:pt modelId="{25F4731B-6083-4191-9E19-B2B806568BE2}" type="pres">
      <dgm:prSet presAssocID="{D18957F3-B5B8-4742-A18C-C4FAA782263E}" presName="childText" presStyleLbl="bgAcc1" presStyleIdx="7" presStyleCnt="8" custLinFactNeighborX="-30333" custLinFactNeighborY="-3773">
        <dgm:presLayoutVars>
          <dgm:bulletEnabled val="1"/>
        </dgm:presLayoutVars>
      </dgm:prSet>
      <dgm:spPr/>
    </dgm:pt>
  </dgm:ptLst>
  <dgm:cxnLst>
    <dgm:cxn modelId="{97435701-4740-4F2B-8E7E-8CC65CF39A0E}" type="presOf" srcId="{7AEAED82-5497-4B6E-8AE8-AC1B22D1F642}" destId="{9F123BEB-B4F9-4034-9358-0416509CA984}" srcOrd="0" destOrd="0" presId="urn:microsoft.com/office/officeart/2005/8/layout/hierarchy3"/>
    <dgm:cxn modelId="{DAEB7B09-94EC-4839-A976-EC05BFB5A467}" srcId="{3AC91C0A-D529-4BC2-AD37-61D93141473D}" destId="{4F6CA246-650A-45FE-B8D9-07C2FD548AE3}" srcOrd="2" destOrd="0" parTransId="{19417D7F-5944-4ED5-A924-46FC28664269}" sibTransId="{A4C36F77-8BC1-4E3A-BB22-DBF082616B97}"/>
    <dgm:cxn modelId="{FF00860D-CEC3-4DBD-BCCB-8DAEBC7EEE8D}" type="presOf" srcId="{05282D9F-13E2-47FE-BEEB-07365FC4B730}" destId="{0072578E-2862-4E96-893E-DEC1D3995A98}" srcOrd="1" destOrd="0" presId="urn:microsoft.com/office/officeart/2005/8/layout/hierarchy3"/>
    <dgm:cxn modelId="{202A8713-A8E0-4DEE-AE38-E8A575B426CA}" type="presOf" srcId="{BA8DCD2E-C7BF-4D54-B0ED-07E531863866}" destId="{1884F59E-10D3-4083-ABD0-2991C6F338FA}" srcOrd="0" destOrd="0" presId="urn:microsoft.com/office/officeart/2005/8/layout/hierarchy3"/>
    <dgm:cxn modelId="{B7F81B1C-6B7F-4E73-97A5-2633D7DAB176}" type="presOf" srcId="{5F70FBF4-B949-4667-931D-421040BFF9CA}" destId="{0A883856-EEFA-4A41-A7E2-D5DFC0FC8266}" srcOrd="0" destOrd="0" presId="urn:microsoft.com/office/officeart/2005/8/layout/hierarchy3"/>
    <dgm:cxn modelId="{F681FC2D-F543-45DF-B608-7A973E504291}" type="presOf" srcId="{E9B4A6B8-B823-46A3-8460-A237FF138907}" destId="{B3E6CCC0-220E-4BA2-A2DF-44B17D84EE1F}" srcOrd="1" destOrd="0" presId="urn:microsoft.com/office/officeart/2005/8/layout/hierarchy3"/>
    <dgm:cxn modelId="{A0C55A32-18DF-4FCD-956E-070423F290FC}" type="presOf" srcId="{E20640DE-FD3F-4ACA-B6CE-EBE8DCFFF844}" destId="{B1F389A1-4401-43E0-8E07-C100D3C7982B}" srcOrd="0" destOrd="0" presId="urn:microsoft.com/office/officeart/2005/8/layout/hierarchy3"/>
    <dgm:cxn modelId="{2F102C33-2A2B-48D6-A84E-95DCDF10D541}" type="presOf" srcId="{FD5ABCD0-AB25-4865-BD11-19CCB89100CE}" destId="{2551DA19-767D-4254-AE99-3A722CFBB619}" srcOrd="0" destOrd="0" presId="urn:microsoft.com/office/officeart/2005/8/layout/hierarchy3"/>
    <dgm:cxn modelId="{DA17D13A-7494-4BEC-B845-89BCA4184E9E}" type="presOf" srcId="{4F6CA246-650A-45FE-B8D9-07C2FD548AE3}" destId="{AC147DC8-1C34-49EF-BAA3-D2EF3D9905C3}" srcOrd="0" destOrd="0" presId="urn:microsoft.com/office/officeart/2005/8/layout/hierarchy3"/>
    <dgm:cxn modelId="{7FE5E150-E85F-4098-856E-836E06393388}" srcId="{4F6CA246-650A-45FE-B8D9-07C2FD548AE3}" destId="{5F70FBF4-B949-4667-931D-421040BFF9CA}" srcOrd="1" destOrd="0" parTransId="{FD5ABCD0-AB25-4865-BD11-19CCB89100CE}" sibTransId="{BDA4103B-8AAA-48F7-83B7-265A7D0383E7}"/>
    <dgm:cxn modelId="{F7A0E181-1E92-4BA2-BE9A-7019889DB455}" type="presOf" srcId="{8F5E5B83-04F8-4D9F-A8C4-4D514EA2F720}" destId="{1D665922-6285-4F68-9045-CEBEEC6AE93B}" srcOrd="0" destOrd="0" presId="urn:microsoft.com/office/officeart/2005/8/layout/hierarchy3"/>
    <dgm:cxn modelId="{67370186-1CD5-4B1C-81BA-F4CB35AC6EE6}" srcId="{4F6CA246-650A-45FE-B8D9-07C2FD548AE3}" destId="{DB03A0B5-D5E6-40DA-9DC4-87490C573DDD}" srcOrd="0" destOrd="0" parTransId="{E20640DE-FD3F-4ACA-B6CE-EBE8DCFFF844}" sibTransId="{884F7D13-8FAF-4883-AA49-7F2A6FBDDDA4}"/>
    <dgm:cxn modelId="{0FBD5B87-D0CE-4298-9581-13979A221E08}" type="presOf" srcId="{D18957F3-B5B8-4742-A18C-C4FAA782263E}" destId="{25F4731B-6083-4191-9E19-B2B806568BE2}" srcOrd="0" destOrd="0" presId="urn:microsoft.com/office/officeart/2005/8/layout/hierarchy3"/>
    <dgm:cxn modelId="{27233590-55BA-430D-89BB-1F7E5EF21EF6}" type="presOf" srcId="{3AC91C0A-D529-4BC2-AD37-61D93141473D}" destId="{877DA7A2-990D-4B18-9981-E1D9453F8E0B}" srcOrd="0" destOrd="0" presId="urn:microsoft.com/office/officeart/2005/8/layout/hierarchy3"/>
    <dgm:cxn modelId="{A0772C95-F2FE-467A-95A2-93E30AE4F579}" type="presOf" srcId="{64D44D95-5AD9-4068-92CD-50EFB8F8F3CB}" destId="{9CC2535E-AC26-4BD4-8FE9-B99556CF2B2A}" srcOrd="0" destOrd="0" presId="urn:microsoft.com/office/officeart/2005/8/layout/hierarchy3"/>
    <dgm:cxn modelId="{1AC9BF9C-D343-41F9-ABFF-BD03DF65BE28}" srcId="{E9B4A6B8-B823-46A3-8460-A237FF138907}" destId="{BA8DCD2E-C7BF-4D54-B0ED-07E531863866}" srcOrd="0" destOrd="0" parTransId="{73705EA8-102B-47E3-9611-7934BCCC9ECC}" sibTransId="{000826EC-E77E-4EEF-ADAD-BAC6F479B621}"/>
    <dgm:cxn modelId="{ACA2EBA6-B9E4-4E93-A54C-F3292C81403B}" type="presOf" srcId="{2BB83DC5-2C12-4D9D-9BA9-34C5E2090ADD}" destId="{54706204-D8E1-42BF-94BD-E56378080494}" srcOrd="0" destOrd="0" presId="urn:microsoft.com/office/officeart/2005/8/layout/hierarchy3"/>
    <dgm:cxn modelId="{476E7DA7-A9AD-4D8D-A591-C1B371CA903B}" srcId="{3AC91C0A-D529-4BC2-AD37-61D93141473D}" destId="{E9B4A6B8-B823-46A3-8460-A237FF138907}" srcOrd="0" destOrd="0" parTransId="{299FDD0F-796D-4CA8-9EE3-B5596486F003}" sibTransId="{5484266E-0114-4052-8655-6DB234292906}"/>
    <dgm:cxn modelId="{BE4011B3-8EC3-4D90-B76D-E2A3CBC983B5}" type="presOf" srcId="{4F6CA246-650A-45FE-B8D9-07C2FD548AE3}" destId="{F819CBEF-3658-4E5C-ADFC-0DB711BEFE76}" srcOrd="1" destOrd="0" presId="urn:microsoft.com/office/officeart/2005/8/layout/hierarchy3"/>
    <dgm:cxn modelId="{93EE49B8-4142-4F75-B0DD-EEC917436F6D}" srcId="{4F6CA246-650A-45FE-B8D9-07C2FD548AE3}" destId="{2BB83DC5-2C12-4D9D-9BA9-34C5E2090ADD}" srcOrd="2" destOrd="0" parTransId="{64D44D95-5AD9-4068-92CD-50EFB8F8F3CB}" sibTransId="{503AE07D-93D2-46D3-BD53-257116EF4EDB}"/>
    <dgm:cxn modelId="{7837CFBC-476C-4A5E-BCA4-A123995789A3}" type="presOf" srcId="{CB590C5A-D1A6-44C7-818D-60538B25997F}" destId="{92C5CD0F-57DA-4FEE-9184-E2A2AB735B00}" srcOrd="0" destOrd="0" presId="urn:microsoft.com/office/officeart/2005/8/layout/hierarchy3"/>
    <dgm:cxn modelId="{9EFAFDBC-A13E-40AC-8691-1F3904578F08}" srcId="{05282D9F-13E2-47FE-BEEB-07365FC4B730}" destId="{7AEAED82-5497-4B6E-8AE8-AC1B22D1F642}" srcOrd="0" destOrd="0" parTransId="{BB443987-ADEF-4395-AE19-B9B8ED4D1478}" sibTransId="{C544156A-C03C-470C-8A92-36D2F8870B38}"/>
    <dgm:cxn modelId="{CA8F0ABE-6A1E-45A2-96BE-2D761E0F3790}" type="presOf" srcId="{C063F672-681E-43B1-B690-FFDB2414FE03}" destId="{6F4C3F64-8D2D-484D-A378-A068C074A8FC}" srcOrd="0" destOrd="0" presId="urn:microsoft.com/office/officeart/2005/8/layout/hierarchy3"/>
    <dgm:cxn modelId="{F98252BE-FE90-43FA-8A62-A0C6B492A78A}" srcId="{4F6CA246-650A-45FE-B8D9-07C2FD548AE3}" destId="{D18957F3-B5B8-4742-A18C-C4FAA782263E}" srcOrd="3" destOrd="0" parTransId="{8F5E5B83-04F8-4D9F-A8C4-4D514EA2F720}" sibTransId="{EAF71B0D-C539-4F00-B7D6-B1EE2218B4EB}"/>
    <dgm:cxn modelId="{2E7551C0-9E10-4AF2-8AA3-19B29716C411}" srcId="{05282D9F-13E2-47FE-BEEB-07365FC4B730}" destId="{C063F672-681E-43B1-B690-FFDB2414FE03}" srcOrd="1" destOrd="0" parTransId="{EA2A90E9-0ECD-42C7-9B85-A724ABEB161C}" sibTransId="{B346FE06-8CAB-4B53-A1D2-8EC6AD9056AB}"/>
    <dgm:cxn modelId="{FE2489C4-79DD-484D-BF5D-1F9C20767436}" type="presOf" srcId="{DB03A0B5-D5E6-40DA-9DC4-87490C573DDD}" destId="{A2343547-A55C-43FB-8BD4-83CDF95291AE}" srcOrd="0" destOrd="0" presId="urn:microsoft.com/office/officeart/2005/8/layout/hierarchy3"/>
    <dgm:cxn modelId="{85FC3ACD-ECBA-4880-9895-0221E16017C1}" srcId="{3AC91C0A-D529-4BC2-AD37-61D93141473D}" destId="{05282D9F-13E2-47FE-BEEB-07365FC4B730}" srcOrd="1" destOrd="0" parTransId="{5B1B0A25-1088-4D3D-AEDE-230C48460FF6}" sibTransId="{70F8FDF1-A491-431E-A3C6-6E2D34E5A38C}"/>
    <dgm:cxn modelId="{167EE9D4-996C-4400-A4E9-9FA8A1D7342A}" type="presOf" srcId="{EA2A90E9-0ECD-42C7-9B85-A724ABEB161C}" destId="{E90B814F-443C-4DEC-91EB-AB35480596AF}" srcOrd="0" destOrd="0" presId="urn:microsoft.com/office/officeart/2005/8/layout/hierarchy3"/>
    <dgm:cxn modelId="{BE099DDC-FD28-454D-823B-C2EAC0ECA7B2}" type="presOf" srcId="{E9B4A6B8-B823-46A3-8460-A237FF138907}" destId="{96AB94D7-9664-4230-902E-1D30B1578399}" srcOrd="0" destOrd="0" presId="urn:microsoft.com/office/officeart/2005/8/layout/hierarchy3"/>
    <dgm:cxn modelId="{BAF9BFDF-8102-49C9-AEE4-170A192A36F6}" type="presOf" srcId="{73705EA8-102B-47E3-9611-7934BCCC9ECC}" destId="{FFCD34A0-3943-4229-BEDD-9074F85942C8}" srcOrd="0" destOrd="0" presId="urn:microsoft.com/office/officeart/2005/8/layout/hierarchy3"/>
    <dgm:cxn modelId="{C73770E2-88A5-45B3-A76B-6F7D62936293}" type="presOf" srcId="{05282D9F-13E2-47FE-BEEB-07365FC4B730}" destId="{E7A05A70-730B-4EF7-B0F6-6BFDB774BEAF}" srcOrd="0" destOrd="0" presId="urn:microsoft.com/office/officeart/2005/8/layout/hierarchy3"/>
    <dgm:cxn modelId="{E0FD22EC-CF95-40E2-96A7-1993F4A11CFE}" type="presOf" srcId="{BB443987-ADEF-4395-AE19-B9B8ED4D1478}" destId="{B8AE0233-A8DC-46FC-A871-5938ACBFC35F}" srcOrd="0" destOrd="0" presId="urn:microsoft.com/office/officeart/2005/8/layout/hierarchy3"/>
    <dgm:cxn modelId="{F9DC05F9-B629-4E6D-A115-6C25AF111CD8}" type="presOf" srcId="{07965514-F9D4-42B9-93DB-43122E3AE2A9}" destId="{647BA69B-8ECB-40F8-A527-2B12AA09FFE9}" srcOrd="0" destOrd="0" presId="urn:microsoft.com/office/officeart/2005/8/layout/hierarchy3"/>
    <dgm:cxn modelId="{B4F033FF-C4F5-472A-AA71-2F2EB1CE1D0A}" srcId="{E9B4A6B8-B823-46A3-8460-A237FF138907}" destId="{CB590C5A-D1A6-44C7-818D-60538B25997F}" srcOrd="1" destOrd="0" parTransId="{07965514-F9D4-42B9-93DB-43122E3AE2A9}" sibTransId="{0DEBAD12-0DEC-42F3-93C5-73235F41EDB7}"/>
    <dgm:cxn modelId="{05DB1720-0A1F-47DC-AD39-F35B64304938}" type="presParOf" srcId="{877DA7A2-990D-4B18-9981-E1D9453F8E0B}" destId="{0656425E-D788-4C80-9A15-4CC1E426ED6E}" srcOrd="0" destOrd="0" presId="urn:microsoft.com/office/officeart/2005/8/layout/hierarchy3"/>
    <dgm:cxn modelId="{B817F210-5338-4F26-9369-D33B0A567198}" type="presParOf" srcId="{0656425E-D788-4C80-9A15-4CC1E426ED6E}" destId="{F0D928C4-81B5-4D66-ADE4-CDC0F6972674}" srcOrd="0" destOrd="0" presId="urn:microsoft.com/office/officeart/2005/8/layout/hierarchy3"/>
    <dgm:cxn modelId="{792EBB22-1C50-42C5-AFF7-8666891F8448}" type="presParOf" srcId="{F0D928C4-81B5-4D66-ADE4-CDC0F6972674}" destId="{96AB94D7-9664-4230-902E-1D30B1578399}" srcOrd="0" destOrd="0" presId="urn:microsoft.com/office/officeart/2005/8/layout/hierarchy3"/>
    <dgm:cxn modelId="{6B39321B-760F-44AA-95FD-6F346EE7D7E7}" type="presParOf" srcId="{F0D928C4-81B5-4D66-ADE4-CDC0F6972674}" destId="{B3E6CCC0-220E-4BA2-A2DF-44B17D84EE1F}" srcOrd="1" destOrd="0" presId="urn:microsoft.com/office/officeart/2005/8/layout/hierarchy3"/>
    <dgm:cxn modelId="{606C5300-6235-4878-A81E-C8AA3F0A6EBE}" type="presParOf" srcId="{0656425E-D788-4C80-9A15-4CC1E426ED6E}" destId="{7E50C020-A4E3-4D71-A34A-0DDE85541176}" srcOrd="1" destOrd="0" presId="urn:microsoft.com/office/officeart/2005/8/layout/hierarchy3"/>
    <dgm:cxn modelId="{4CFEBFCD-89B2-4AEA-85B6-17195CAFAAC4}" type="presParOf" srcId="{7E50C020-A4E3-4D71-A34A-0DDE85541176}" destId="{FFCD34A0-3943-4229-BEDD-9074F85942C8}" srcOrd="0" destOrd="0" presId="urn:microsoft.com/office/officeart/2005/8/layout/hierarchy3"/>
    <dgm:cxn modelId="{320E7B16-0749-4BC0-9849-26AEA3F26AB7}" type="presParOf" srcId="{7E50C020-A4E3-4D71-A34A-0DDE85541176}" destId="{1884F59E-10D3-4083-ABD0-2991C6F338FA}" srcOrd="1" destOrd="0" presId="urn:microsoft.com/office/officeart/2005/8/layout/hierarchy3"/>
    <dgm:cxn modelId="{FF3A55E8-C207-4A01-8E28-CFAE9136CAA6}" type="presParOf" srcId="{7E50C020-A4E3-4D71-A34A-0DDE85541176}" destId="{647BA69B-8ECB-40F8-A527-2B12AA09FFE9}" srcOrd="2" destOrd="0" presId="urn:microsoft.com/office/officeart/2005/8/layout/hierarchy3"/>
    <dgm:cxn modelId="{43DCD6AE-AF77-4BE7-9685-ACDF29BDB87B}" type="presParOf" srcId="{7E50C020-A4E3-4D71-A34A-0DDE85541176}" destId="{92C5CD0F-57DA-4FEE-9184-E2A2AB735B00}" srcOrd="3" destOrd="0" presId="urn:microsoft.com/office/officeart/2005/8/layout/hierarchy3"/>
    <dgm:cxn modelId="{0FBC154E-BA60-4429-94A8-30B2975F2D3A}" type="presParOf" srcId="{877DA7A2-990D-4B18-9981-E1D9453F8E0B}" destId="{114E6DC5-66AC-4DB7-AAC5-C6BDE875C64C}" srcOrd="1" destOrd="0" presId="urn:microsoft.com/office/officeart/2005/8/layout/hierarchy3"/>
    <dgm:cxn modelId="{A1223A50-54DF-4BA7-83A5-03773897E549}" type="presParOf" srcId="{114E6DC5-66AC-4DB7-AAC5-C6BDE875C64C}" destId="{A9ECBCE6-7439-45A3-B5A1-1F780CDC74DE}" srcOrd="0" destOrd="0" presId="urn:microsoft.com/office/officeart/2005/8/layout/hierarchy3"/>
    <dgm:cxn modelId="{73FB3942-7CEB-409E-A94B-B19436C2ECA1}" type="presParOf" srcId="{A9ECBCE6-7439-45A3-B5A1-1F780CDC74DE}" destId="{E7A05A70-730B-4EF7-B0F6-6BFDB774BEAF}" srcOrd="0" destOrd="0" presId="urn:microsoft.com/office/officeart/2005/8/layout/hierarchy3"/>
    <dgm:cxn modelId="{2D8F8561-578B-4084-9E7E-F27088074A1D}" type="presParOf" srcId="{A9ECBCE6-7439-45A3-B5A1-1F780CDC74DE}" destId="{0072578E-2862-4E96-893E-DEC1D3995A98}" srcOrd="1" destOrd="0" presId="urn:microsoft.com/office/officeart/2005/8/layout/hierarchy3"/>
    <dgm:cxn modelId="{CC71E65A-F8C0-4E2D-A777-A3DB327A50F3}" type="presParOf" srcId="{114E6DC5-66AC-4DB7-AAC5-C6BDE875C64C}" destId="{D5FFD1F9-4D62-460D-8A34-F6175E429C89}" srcOrd="1" destOrd="0" presId="urn:microsoft.com/office/officeart/2005/8/layout/hierarchy3"/>
    <dgm:cxn modelId="{0C111B10-2C4C-46BD-BC5D-17FA0B8DE02C}" type="presParOf" srcId="{D5FFD1F9-4D62-460D-8A34-F6175E429C89}" destId="{B8AE0233-A8DC-46FC-A871-5938ACBFC35F}" srcOrd="0" destOrd="0" presId="urn:microsoft.com/office/officeart/2005/8/layout/hierarchy3"/>
    <dgm:cxn modelId="{E38B85DC-600D-448E-8535-CA6AB7515EF0}" type="presParOf" srcId="{D5FFD1F9-4D62-460D-8A34-F6175E429C89}" destId="{9F123BEB-B4F9-4034-9358-0416509CA984}" srcOrd="1" destOrd="0" presId="urn:microsoft.com/office/officeart/2005/8/layout/hierarchy3"/>
    <dgm:cxn modelId="{927062FD-5554-448F-BEB2-11ABE5545AA9}" type="presParOf" srcId="{D5FFD1F9-4D62-460D-8A34-F6175E429C89}" destId="{E90B814F-443C-4DEC-91EB-AB35480596AF}" srcOrd="2" destOrd="0" presId="urn:microsoft.com/office/officeart/2005/8/layout/hierarchy3"/>
    <dgm:cxn modelId="{FA54055F-C58F-4DCC-A60A-A4C1706EB358}" type="presParOf" srcId="{D5FFD1F9-4D62-460D-8A34-F6175E429C89}" destId="{6F4C3F64-8D2D-484D-A378-A068C074A8FC}" srcOrd="3" destOrd="0" presId="urn:microsoft.com/office/officeart/2005/8/layout/hierarchy3"/>
    <dgm:cxn modelId="{359D6F04-7B44-42AC-8314-B187254E18AE}" type="presParOf" srcId="{877DA7A2-990D-4B18-9981-E1D9453F8E0B}" destId="{E94193B5-6C90-4481-921A-6AFB1B51DD96}" srcOrd="2" destOrd="0" presId="urn:microsoft.com/office/officeart/2005/8/layout/hierarchy3"/>
    <dgm:cxn modelId="{FE2EE345-EC5D-4BE5-8568-7F67B9D3B7E5}" type="presParOf" srcId="{E94193B5-6C90-4481-921A-6AFB1B51DD96}" destId="{921245B8-F533-4D6B-940B-41CC354977F7}" srcOrd="0" destOrd="0" presId="urn:microsoft.com/office/officeart/2005/8/layout/hierarchy3"/>
    <dgm:cxn modelId="{79DA1AEE-C0C3-4F07-8E6E-24FCFFC74466}" type="presParOf" srcId="{921245B8-F533-4D6B-940B-41CC354977F7}" destId="{AC147DC8-1C34-49EF-BAA3-D2EF3D9905C3}" srcOrd="0" destOrd="0" presId="urn:microsoft.com/office/officeart/2005/8/layout/hierarchy3"/>
    <dgm:cxn modelId="{2DA4D90A-BD3E-4200-9AA4-9543DC13B867}" type="presParOf" srcId="{921245B8-F533-4D6B-940B-41CC354977F7}" destId="{F819CBEF-3658-4E5C-ADFC-0DB711BEFE76}" srcOrd="1" destOrd="0" presId="urn:microsoft.com/office/officeart/2005/8/layout/hierarchy3"/>
    <dgm:cxn modelId="{ACA3B826-780B-4583-9404-030571C4DABF}" type="presParOf" srcId="{E94193B5-6C90-4481-921A-6AFB1B51DD96}" destId="{A7B564B4-5E69-4235-B6A7-ED5F015FD272}" srcOrd="1" destOrd="0" presId="urn:microsoft.com/office/officeart/2005/8/layout/hierarchy3"/>
    <dgm:cxn modelId="{7C005B5A-51F7-438C-9453-D551EF8F54C9}" type="presParOf" srcId="{A7B564B4-5E69-4235-B6A7-ED5F015FD272}" destId="{B1F389A1-4401-43E0-8E07-C100D3C7982B}" srcOrd="0" destOrd="0" presId="urn:microsoft.com/office/officeart/2005/8/layout/hierarchy3"/>
    <dgm:cxn modelId="{0EB990F9-ED15-4031-B2F3-CC7670E952F3}" type="presParOf" srcId="{A7B564B4-5E69-4235-B6A7-ED5F015FD272}" destId="{A2343547-A55C-43FB-8BD4-83CDF95291AE}" srcOrd="1" destOrd="0" presId="urn:microsoft.com/office/officeart/2005/8/layout/hierarchy3"/>
    <dgm:cxn modelId="{DBC342E6-3F88-4FD1-A768-DF881494C582}" type="presParOf" srcId="{A7B564B4-5E69-4235-B6A7-ED5F015FD272}" destId="{2551DA19-767D-4254-AE99-3A722CFBB619}" srcOrd="2" destOrd="0" presId="urn:microsoft.com/office/officeart/2005/8/layout/hierarchy3"/>
    <dgm:cxn modelId="{C7877BD1-1BBD-4C62-963B-728B9E0E8565}" type="presParOf" srcId="{A7B564B4-5E69-4235-B6A7-ED5F015FD272}" destId="{0A883856-EEFA-4A41-A7E2-D5DFC0FC8266}" srcOrd="3" destOrd="0" presId="urn:microsoft.com/office/officeart/2005/8/layout/hierarchy3"/>
    <dgm:cxn modelId="{55403A27-D8E4-4F56-A7ED-FB563105CFFA}" type="presParOf" srcId="{A7B564B4-5E69-4235-B6A7-ED5F015FD272}" destId="{9CC2535E-AC26-4BD4-8FE9-B99556CF2B2A}" srcOrd="4" destOrd="0" presId="urn:microsoft.com/office/officeart/2005/8/layout/hierarchy3"/>
    <dgm:cxn modelId="{282426F2-FD6A-48E2-B4B2-9E3BB4BE2CC3}" type="presParOf" srcId="{A7B564B4-5E69-4235-B6A7-ED5F015FD272}" destId="{54706204-D8E1-42BF-94BD-E56378080494}" srcOrd="5" destOrd="0" presId="urn:microsoft.com/office/officeart/2005/8/layout/hierarchy3"/>
    <dgm:cxn modelId="{C7971512-11AA-429B-BDF3-15F2F9587C47}" type="presParOf" srcId="{A7B564B4-5E69-4235-B6A7-ED5F015FD272}" destId="{1D665922-6285-4F68-9045-CEBEEC6AE93B}" srcOrd="6" destOrd="0" presId="urn:microsoft.com/office/officeart/2005/8/layout/hierarchy3"/>
    <dgm:cxn modelId="{611FDA52-053A-4CEC-AD84-68977433A62A}" type="presParOf" srcId="{A7B564B4-5E69-4235-B6A7-ED5F015FD272}" destId="{25F4731B-6083-4191-9E19-B2B806568BE2}"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19318178-B496-4375-870E-E728F8F877A2}" type="doc">
      <dgm:prSet loTypeId="urn:microsoft.com/office/officeart/2005/8/layout/StepDownProcess" loCatId="process" qsTypeId="urn:microsoft.com/office/officeart/2005/8/quickstyle/simple1" qsCatId="simple" csTypeId="urn:microsoft.com/office/officeart/2005/8/colors/colorful4" csCatId="colorful" phldr="1"/>
      <dgm:spPr/>
      <dgm:t>
        <a:bodyPr/>
        <a:lstStyle/>
        <a:p>
          <a:endParaRPr lang="en-US"/>
        </a:p>
      </dgm:t>
    </dgm:pt>
    <dgm:pt modelId="{49B11599-3E80-4DBA-A6BD-BAA8F2C5BFC8}">
      <dgm:prSet phldrT="[Text]" custT="1"/>
      <dgm:spPr/>
      <dgm:t>
        <a:bodyPr/>
        <a:lstStyle/>
        <a:p>
          <a:r>
            <a:rPr lang="fa-IR" sz="1800" dirty="0">
              <a:solidFill>
                <a:schemeClr val="tx1"/>
              </a:solidFill>
              <a:cs typeface="B Nazanin" panose="00000400000000000000" pitchFamily="2" charset="-78"/>
            </a:rPr>
            <a:t>رأی قابل تجدید نظر</a:t>
          </a:r>
          <a:endParaRPr lang="en-US" sz="1800" dirty="0">
            <a:solidFill>
              <a:schemeClr val="tx1"/>
            </a:solidFill>
            <a:cs typeface="B Nazanin" panose="00000400000000000000" pitchFamily="2" charset="-78"/>
          </a:endParaRPr>
        </a:p>
      </dgm:t>
    </dgm:pt>
    <dgm:pt modelId="{D742C988-0844-4587-A5E3-B3D3140E0EE4}" type="parTrans" cxnId="{93ECC25F-45F1-496F-88FA-F156AD79C8A1}">
      <dgm:prSet/>
      <dgm:spPr/>
      <dgm:t>
        <a:bodyPr/>
        <a:lstStyle/>
        <a:p>
          <a:endParaRPr lang="en-US" sz="1800">
            <a:solidFill>
              <a:schemeClr val="tx1"/>
            </a:solidFill>
            <a:cs typeface="B Nazanin" panose="00000400000000000000" pitchFamily="2" charset="-78"/>
          </a:endParaRPr>
        </a:p>
      </dgm:t>
    </dgm:pt>
    <dgm:pt modelId="{9416DD4A-A3D9-42AC-980C-458E77C26219}" type="sibTrans" cxnId="{93ECC25F-45F1-496F-88FA-F156AD79C8A1}">
      <dgm:prSet/>
      <dgm:spPr/>
      <dgm:t>
        <a:bodyPr/>
        <a:lstStyle/>
        <a:p>
          <a:endParaRPr lang="en-US" sz="1800">
            <a:solidFill>
              <a:schemeClr val="tx1"/>
            </a:solidFill>
            <a:cs typeface="B Nazanin" panose="00000400000000000000" pitchFamily="2" charset="-78"/>
          </a:endParaRPr>
        </a:p>
      </dgm:t>
    </dgm:pt>
    <dgm:pt modelId="{4C688537-7BC9-4400-B4B2-AA2DAFF867A6}">
      <dgm:prSet phldrT="[Text]" custT="1"/>
      <dgm:spPr/>
      <dgm:t>
        <a:bodyPr/>
        <a:lstStyle/>
        <a:p>
          <a:pPr rtl="1"/>
          <a:r>
            <a:rPr lang="fa-IR" sz="1800" dirty="0">
              <a:solidFill>
                <a:schemeClr val="tx1"/>
              </a:solidFill>
              <a:cs typeface="B Nazanin" panose="00000400000000000000" pitchFamily="2" charset="-78"/>
            </a:rPr>
            <a:t>در صورت قطعی بودن از تاریخ ابلاغ، لازم‌الجراء</a:t>
          </a:r>
          <a:endParaRPr lang="en-US" sz="1800" dirty="0">
            <a:solidFill>
              <a:schemeClr val="tx1"/>
            </a:solidFill>
            <a:cs typeface="B Nazanin" panose="00000400000000000000" pitchFamily="2" charset="-78"/>
          </a:endParaRPr>
        </a:p>
      </dgm:t>
    </dgm:pt>
    <dgm:pt modelId="{9DB6CB4E-945C-46BF-89CA-1AA4E5828590}" type="parTrans" cxnId="{9842F38F-4DB1-4055-9A35-222F4501C4B2}">
      <dgm:prSet/>
      <dgm:spPr/>
      <dgm:t>
        <a:bodyPr/>
        <a:lstStyle/>
        <a:p>
          <a:endParaRPr lang="en-US" sz="1800">
            <a:solidFill>
              <a:schemeClr val="tx1"/>
            </a:solidFill>
            <a:cs typeface="B Nazanin" panose="00000400000000000000" pitchFamily="2" charset="-78"/>
          </a:endParaRPr>
        </a:p>
      </dgm:t>
    </dgm:pt>
    <dgm:pt modelId="{553DC6D0-B791-4B30-9697-3ECE6F09A1D1}" type="sibTrans" cxnId="{9842F38F-4DB1-4055-9A35-222F4501C4B2}">
      <dgm:prSet/>
      <dgm:spPr/>
      <dgm:t>
        <a:bodyPr/>
        <a:lstStyle/>
        <a:p>
          <a:endParaRPr lang="en-US" sz="1800">
            <a:solidFill>
              <a:schemeClr val="tx1"/>
            </a:solidFill>
            <a:cs typeface="B Nazanin" panose="00000400000000000000" pitchFamily="2" charset="-78"/>
          </a:endParaRPr>
        </a:p>
      </dgm:t>
    </dgm:pt>
    <dgm:pt modelId="{44968E03-798C-40E5-9077-E2CA7A3D70BC}">
      <dgm:prSet phldrT="[Text]" custT="1"/>
      <dgm:spPr/>
      <dgm:t>
        <a:bodyPr/>
        <a:lstStyle/>
        <a:p>
          <a:r>
            <a:rPr lang="fa-IR" sz="1800" dirty="0">
              <a:solidFill>
                <a:schemeClr val="tx1"/>
              </a:solidFill>
              <a:cs typeface="B Nazanin" panose="00000400000000000000" pitchFamily="2" charset="-78"/>
            </a:rPr>
            <a:t>درخواست تجدید نظر توسط کارمند ظرف 30 روز</a:t>
          </a:r>
          <a:endParaRPr lang="en-US" sz="1800" dirty="0">
            <a:solidFill>
              <a:schemeClr val="tx1"/>
            </a:solidFill>
            <a:cs typeface="B Nazanin" panose="00000400000000000000" pitchFamily="2" charset="-78"/>
          </a:endParaRPr>
        </a:p>
      </dgm:t>
    </dgm:pt>
    <dgm:pt modelId="{709FB3A4-4BFE-42CA-A3ED-84D2F6BABA56}" type="parTrans" cxnId="{F81603A2-E29E-4625-9128-8DFB3534A753}">
      <dgm:prSet/>
      <dgm:spPr/>
      <dgm:t>
        <a:bodyPr/>
        <a:lstStyle/>
        <a:p>
          <a:endParaRPr lang="en-US" sz="1800">
            <a:solidFill>
              <a:schemeClr val="tx1"/>
            </a:solidFill>
            <a:cs typeface="B Nazanin" panose="00000400000000000000" pitchFamily="2" charset="-78"/>
          </a:endParaRPr>
        </a:p>
      </dgm:t>
    </dgm:pt>
    <dgm:pt modelId="{F3DF6EF7-FAE7-486D-BF79-4F099C88DCB0}" type="sibTrans" cxnId="{F81603A2-E29E-4625-9128-8DFB3534A753}">
      <dgm:prSet/>
      <dgm:spPr/>
      <dgm:t>
        <a:bodyPr/>
        <a:lstStyle/>
        <a:p>
          <a:endParaRPr lang="en-US" sz="1800">
            <a:solidFill>
              <a:schemeClr val="tx1"/>
            </a:solidFill>
            <a:cs typeface="B Nazanin" panose="00000400000000000000" pitchFamily="2" charset="-78"/>
          </a:endParaRPr>
        </a:p>
      </dgm:t>
    </dgm:pt>
    <dgm:pt modelId="{96B27ABC-9BAD-4092-B498-737030370358}">
      <dgm:prSet phldrT="[Text]" custT="1"/>
      <dgm:spPr/>
      <dgm:t>
        <a:bodyPr/>
        <a:lstStyle/>
        <a:p>
          <a:pPr rtl="1"/>
          <a:r>
            <a:rPr lang="fa-IR" sz="1800" dirty="0">
              <a:solidFill>
                <a:schemeClr val="tx1"/>
              </a:solidFill>
              <a:cs typeface="B Nazanin" panose="00000400000000000000" pitchFamily="2" charset="-78"/>
            </a:rPr>
            <a:t>در صورت عدم درخواست تجدیدنظر، رأی بعد از 30 روز قطعی </a:t>
          </a:r>
          <a:endParaRPr lang="en-US" sz="1800" dirty="0">
            <a:solidFill>
              <a:schemeClr val="tx1"/>
            </a:solidFill>
            <a:cs typeface="B Nazanin" panose="00000400000000000000" pitchFamily="2" charset="-78"/>
          </a:endParaRPr>
        </a:p>
      </dgm:t>
    </dgm:pt>
    <dgm:pt modelId="{2E5E97C5-62E9-45CF-BDF2-90BD620E559D}" type="parTrans" cxnId="{794182D0-901E-4A57-8AF9-94B0D512A996}">
      <dgm:prSet/>
      <dgm:spPr/>
      <dgm:t>
        <a:bodyPr/>
        <a:lstStyle/>
        <a:p>
          <a:endParaRPr lang="en-US" sz="1800">
            <a:solidFill>
              <a:schemeClr val="tx1"/>
            </a:solidFill>
            <a:cs typeface="B Nazanin" panose="00000400000000000000" pitchFamily="2" charset="-78"/>
          </a:endParaRPr>
        </a:p>
      </dgm:t>
    </dgm:pt>
    <dgm:pt modelId="{8DD6D35C-92E1-44D5-B0BB-FFDDD30E1374}" type="sibTrans" cxnId="{794182D0-901E-4A57-8AF9-94B0D512A996}">
      <dgm:prSet/>
      <dgm:spPr/>
      <dgm:t>
        <a:bodyPr/>
        <a:lstStyle/>
        <a:p>
          <a:endParaRPr lang="en-US" sz="1800">
            <a:solidFill>
              <a:schemeClr val="tx1"/>
            </a:solidFill>
            <a:cs typeface="B Nazanin" panose="00000400000000000000" pitchFamily="2" charset="-78"/>
          </a:endParaRPr>
        </a:p>
      </dgm:t>
    </dgm:pt>
    <dgm:pt modelId="{345B8808-238C-4EE0-A620-B633DD7EE4CD}">
      <dgm:prSet phldrT="[Text]" custT="1"/>
      <dgm:spPr/>
      <dgm:t>
        <a:bodyPr/>
        <a:lstStyle/>
        <a:p>
          <a:r>
            <a:rPr lang="fa-IR" sz="1800" dirty="0">
              <a:solidFill>
                <a:schemeClr val="tx1"/>
              </a:solidFill>
              <a:cs typeface="B Nazanin" panose="00000400000000000000" pitchFamily="2" charset="-78"/>
            </a:rPr>
            <a:t>هیأت تجدیدنظر مکلف به رسیدگی </a:t>
          </a:r>
          <a:endParaRPr lang="en-US" sz="1800" dirty="0">
            <a:solidFill>
              <a:schemeClr val="tx1"/>
            </a:solidFill>
            <a:cs typeface="B Nazanin" panose="00000400000000000000" pitchFamily="2" charset="-78"/>
          </a:endParaRPr>
        </a:p>
      </dgm:t>
    </dgm:pt>
    <dgm:pt modelId="{D72E9B86-3A3C-4827-A260-ED56456159CD}" type="parTrans" cxnId="{F7B97E20-6F9F-4FF5-B35E-1F2D76EE3C33}">
      <dgm:prSet/>
      <dgm:spPr/>
      <dgm:t>
        <a:bodyPr/>
        <a:lstStyle/>
        <a:p>
          <a:endParaRPr lang="en-US" sz="1800">
            <a:solidFill>
              <a:schemeClr val="tx1"/>
            </a:solidFill>
            <a:cs typeface="B Nazanin" panose="00000400000000000000" pitchFamily="2" charset="-78"/>
          </a:endParaRPr>
        </a:p>
      </dgm:t>
    </dgm:pt>
    <dgm:pt modelId="{F725D63C-1A72-424A-9B55-52C5B6335E9C}" type="sibTrans" cxnId="{F7B97E20-6F9F-4FF5-B35E-1F2D76EE3C33}">
      <dgm:prSet/>
      <dgm:spPr/>
      <dgm:t>
        <a:bodyPr/>
        <a:lstStyle/>
        <a:p>
          <a:endParaRPr lang="en-US" sz="1800">
            <a:solidFill>
              <a:schemeClr val="tx1"/>
            </a:solidFill>
            <a:cs typeface="B Nazanin" panose="00000400000000000000" pitchFamily="2" charset="-78"/>
          </a:endParaRPr>
        </a:p>
      </dgm:t>
    </dgm:pt>
    <dgm:pt modelId="{7A56840B-190F-4FE6-B9F2-09D7BBE6FB9E}">
      <dgm:prSet phldrT="[Text]" custT="1"/>
      <dgm:spPr/>
      <dgm:t>
        <a:bodyPr/>
        <a:lstStyle/>
        <a:p>
          <a:pPr rtl="1"/>
          <a:r>
            <a:rPr lang="fa-IR" sz="1800" dirty="0">
              <a:solidFill>
                <a:schemeClr val="tx1"/>
              </a:solidFill>
              <a:cs typeface="B Nazanin" panose="00000400000000000000" pitchFamily="2" charset="-78"/>
            </a:rPr>
            <a:t>رأی تجدیدنظر قطعی و لازم‌الاجراء</a:t>
          </a:r>
          <a:endParaRPr lang="en-US" sz="1800" dirty="0">
            <a:solidFill>
              <a:schemeClr val="tx1"/>
            </a:solidFill>
            <a:cs typeface="B Nazanin" panose="00000400000000000000" pitchFamily="2" charset="-78"/>
          </a:endParaRPr>
        </a:p>
      </dgm:t>
    </dgm:pt>
    <dgm:pt modelId="{1818BF6C-D4A7-4484-8D16-881B20438C0C}" type="parTrans" cxnId="{A776558D-1E37-4DF0-98BD-6C389B3EE866}">
      <dgm:prSet/>
      <dgm:spPr/>
      <dgm:t>
        <a:bodyPr/>
        <a:lstStyle/>
        <a:p>
          <a:endParaRPr lang="en-US" sz="1800">
            <a:solidFill>
              <a:schemeClr val="tx1"/>
            </a:solidFill>
            <a:cs typeface="B Nazanin" panose="00000400000000000000" pitchFamily="2" charset="-78"/>
          </a:endParaRPr>
        </a:p>
      </dgm:t>
    </dgm:pt>
    <dgm:pt modelId="{125CEBBD-2668-4B06-977B-5D8A8276EE13}" type="sibTrans" cxnId="{A776558D-1E37-4DF0-98BD-6C389B3EE866}">
      <dgm:prSet/>
      <dgm:spPr/>
      <dgm:t>
        <a:bodyPr/>
        <a:lstStyle/>
        <a:p>
          <a:endParaRPr lang="en-US" sz="1800">
            <a:solidFill>
              <a:schemeClr val="tx1"/>
            </a:solidFill>
            <a:cs typeface="B Nazanin" panose="00000400000000000000" pitchFamily="2" charset="-78"/>
          </a:endParaRPr>
        </a:p>
      </dgm:t>
    </dgm:pt>
    <dgm:pt modelId="{CC9243CF-B4B8-4BD2-B00F-81CA57F9465C}" type="pres">
      <dgm:prSet presAssocID="{19318178-B496-4375-870E-E728F8F877A2}" presName="rootnode" presStyleCnt="0">
        <dgm:presLayoutVars>
          <dgm:chMax/>
          <dgm:chPref/>
          <dgm:dir val="rev"/>
          <dgm:animLvl val="lvl"/>
        </dgm:presLayoutVars>
      </dgm:prSet>
      <dgm:spPr/>
    </dgm:pt>
    <dgm:pt modelId="{61E3BE75-36DA-4628-A21F-0FDF8A32B6FE}" type="pres">
      <dgm:prSet presAssocID="{49B11599-3E80-4DBA-A6BD-BAA8F2C5BFC8}" presName="composite" presStyleCnt="0"/>
      <dgm:spPr/>
    </dgm:pt>
    <dgm:pt modelId="{2F7E07C3-A32F-4AFE-8A73-16E92E031FB6}" type="pres">
      <dgm:prSet presAssocID="{49B11599-3E80-4DBA-A6BD-BAA8F2C5BFC8}" presName="bentUpArrow1" presStyleLbl="alignImgPlace1" presStyleIdx="0" presStyleCnt="2"/>
      <dgm:spPr/>
    </dgm:pt>
    <dgm:pt modelId="{D84723D3-4709-4FDD-99C5-D0C418DE9B29}" type="pres">
      <dgm:prSet presAssocID="{49B11599-3E80-4DBA-A6BD-BAA8F2C5BFC8}" presName="ParentText" presStyleLbl="node1" presStyleIdx="0" presStyleCnt="3">
        <dgm:presLayoutVars>
          <dgm:chMax val="1"/>
          <dgm:chPref val="1"/>
          <dgm:bulletEnabled val="1"/>
        </dgm:presLayoutVars>
      </dgm:prSet>
      <dgm:spPr/>
    </dgm:pt>
    <dgm:pt modelId="{AA90A3EC-3BC8-455E-AB3D-958B5CA0DB77}" type="pres">
      <dgm:prSet presAssocID="{49B11599-3E80-4DBA-A6BD-BAA8F2C5BFC8}" presName="ChildText" presStyleLbl="revTx" presStyleIdx="0" presStyleCnt="3" custScaleX="104320">
        <dgm:presLayoutVars>
          <dgm:chMax val="0"/>
          <dgm:chPref val="0"/>
          <dgm:bulletEnabled val="1"/>
        </dgm:presLayoutVars>
      </dgm:prSet>
      <dgm:spPr/>
    </dgm:pt>
    <dgm:pt modelId="{CAF207A0-AB0B-43B1-8CB4-EF8FB9094BAD}" type="pres">
      <dgm:prSet presAssocID="{9416DD4A-A3D9-42AC-980C-458E77C26219}" presName="sibTrans" presStyleCnt="0"/>
      <dgm:spPr/>
    </dgm:pt>
    <dgm:pt modelId="{309A5F82-E3AF-49C6-BB32-02C692C241B5}" type="pres">
      <dgm:prSet presAssocID="{44968E03-798C-40E5-9077-E2CA7A3D70BC}" presName="composite" presStyleCnt="0"/>
      <dgm:spPr/>
    </dgm:pt>
    <dgm:pt modelId="{90C847F5-FC29-4228-830F-5D1D2D04486E}" type="pres">
      <dgm:prSet presAssocID="{44968E03-798C-40E5-9077-E2CA7A3D70BC}" presName="bentUpArrow1" presStyleLbl="alignImgPlace1" presStyleIdx="1" presStyleCnt="2"/>
      <dgm:spPr/>
    </dgm:pt>
    <dgm:pt modelId="{21074543-4735-4913-B978-333FAD38B887}" type="pres">
      <dgm:prSet presAssocID="{44968E03-798C-40E5-9077-E2CA7A3D70BC}" presName="ParentText" presStyleLbl="node1" presStyleIdx="1" presStyleCnt="3">
        <dgm:presLayoutVars>
          <dgm:chMax val="1"/>
          <dgm:chPref val="1"/>
          <dgm:bulletEnabled val="1"/>
        </dgm:presLayoutVars>
      </dgm:prSet>
      <dgm:spPr/>
    </dgm:pt>
    <dgm:pt modelId="{0349C564-9FD3-4EE2-8A86-74E46ED02AD5}" type="pres">
      <dgm:prSet presAssocID="{44968E03-798C-40E5-9077-E2CA7A3D70BC}" presName="ChildText" presStyleLbl="revTx" presStyleIdx="1" presStyleCnt="3" custScaleX="119384" custLinFactNeighborX="-20995">
        <dgm:presLayoutVars>
          <dgm:chMax val="0"/>
          <dgm:chPref val="0"/>
          <dgm:bulletEnabled val="1"/>
        </dgm:presLayoutVars>
      </dgm:prSet>
      <dgm:spPr/>
    </dgm:pt>
    <dgm:pt modelId="{A1B06EF7-5687-47F7-8C13-E508ECEAF386}" type="pres">
      <dgm:prSet presAssocID="{F3DF6EF7-FAE7-486D-BF79-4F099C88DCB0}" presName="sibTrans" presStyleCnt="0"/>
      <dgm:spPr/>
    </dgm:pt>
    <dgm:pt modelId="{CE5CEF65-799D-4C94-9BB1-5071F822CB8C}" type="pres">
      <dgm:prSet presAssocID="{345B8808-238C-4EE0-A620-B633DD7EE4CD}" presName="composite" presStyleCnt="0"/>
      <dgm:spPr/>
    </dgm:pt>
    <dgm:pt modelId="{C33A244A-2484-4DF7-B040-78F1FC7E56C8}" type="pres">
      <dgm:prSet presAssocID="{345B8808-238C-4EE0-A620-B633DD7EE4CD}" presName="ParentText" presStyleLbl="node1" presStyleIdx="2" presStyleCnt="3">
        <dgm:presLayoutVars>
          <dgm:chMax val="1"/>
          <dgm:chPref val="1"/>
          <dgm:bulletEnabled val="1"/>
        </dgm:presLayoutVars>
      </dgm:prSet>
      <dgm:spPr/>
    </dgm:pt>
    <dgm:pt modelId="{8053017A-5B7D-44C9-9070-23F70D65DF4F}" type="pres">
      <dgm:prSet presAssocID="{345B8808-238C-4EE0-A620-B633DD7EE4CD}" presName="FinalChildText" presStyleLbl="revTx" presStyleIdx="2" presStyleCnt="3">
        <dgm:presLayoutVars>
          <dgm:chMax val="0"/>
          <dgm:chPref val="0"/>
          <dgm:bulletEnabled val="1"/>
        </dgm:presLayoutVars>
      </dgm:prSet>
      <dgm:spPr/>
    </dgm:pt>
  </dgm:ptLst>
  <dgm:cxnLst>
    <dgm:cxn modelId="{45D6841C-B713-4019-BA25-7C454166C8D4}" type="presOf" srcId="{7A56840B-190F-4FE6-B9F2-09D7BBE6FB9E}" destId="{8053017A-5B7D-44C9-9070-23F70D65DF4F}" srcOrd="0" destOrd="0" presId="urn:microsoft.com/office/officeart/2005/8/layout/StepDownProcess"/>
    <dgm:cxn modelId="{F7B97E20-6F9F-4FF5-B35E-1F2D76EE3C33}" srcId="{19318178-B496-4375-870E-E728F8F877A2}" destId="{345B8808-238C-4EE0-A620-B633DD7EE4CD}" srcOrd="2" destOrd="0" parTransId="{D72E9B86-3A3C-4827-A260-ED56456159CD}" sibTransId="{F725D63C-1A72-424A-9B55-52C5B6335E9C}"/>
    <dgm:cxn modelId="{63FF982E-2442-45FD-AAE3-75F755268919}" type="presOf" srcId="{4C688537-7BC9-4400-B4B2-AA2DAFF867A6}" destId="{AA90A3EC-3BC8-455E-AB3D-958B5CA0DB77}" srcOrd="0" destOrd="0" presId="urn:microsoft.com/office/officeart/2005/8/layout/StepDownProcess"/>
    <dgm:cxn modelId="{31013E32-099A-4A0A-AB7A-B689B9F639DD}" type="presOf" srcId="{49B11599-3E80-4DBA-A6BD-BAA8F2C5BFC8}" destId="{D84723D3-4709-4FDD-99C5-D0C418DE9B29}" srcOrd="0" destOrd="0" presId="urn:microsoft.com/office/officeart/2005/8/layout/StepDownProcess"/>
    <dgm:cxn modelId="{93ECC25F-45F1-496F-88FA-F156AD79C8A1}" srcId="{19318178-B496-4375-870E-E728F8F877A2}" destId="{49B11599-3E80-4DBA-A6BD-BAA8F2C5BFC8}" srcOrd="0" destOrd="0" parTransId="{D742C988-0844-4587-A5E3-B3D3140E0EE4}" sibTransId="{9416DD4A-A3D9-42AC-980C-458E77C26219}"/>
    <dgm:cxn modelId="{B2EB8E61-97B0-4AD7-A184-9188A927FF90}" type="presOf" srcId="{345B8808-238C-4EE0-A620-B633DD7EE4CD}" destId="{C33A244A-2484-4DF7-B040-78F1FC7E56C8}" srcOrd="0" destOrd="0" presId="urn:microsoft.com/office/officeart/2005/8/layout/StepDownProcess"/>
    <dgm:cxn modelId="{A776558D-1E37-4DF0-98BD-6C389B3EE866}" srcId="{345B8808-238C-4EE0-A620-B633DD7EE4CD}" destId="{7A56840B-190F-4FE6-B9F2-09D7BBE6FB9E}" srcOrd="0" destOrd="0" parTransId="{1818BF6C-D4A7-4484-8D16-881B20438C0C}" sibTransId="{125CEBBD-2668-4B06-977B-5D8A8276EE13}"/>
    <dgm:cxn modelId="{9842F38F-4DB1-4055-9A35-222F4501C4B2}" srcId="{49B11599-3E80-4DBA-A6BD-BAA8F2C5BFC8}" destId="{4C688537-7BC9-4400-B4B2-AA2DAFF867A6}" srcOrd="0" destOrd="0" parTransId="{9DB6CB4E-945C-46BF-89CA-1AA4E5828590}" sibTransId="{553DC6D0-B791-4B30-9697-3ECE6F09A1D1}"/>
    <dgm:cxn modelId="{F81603A2-E29E-4625-9128-8DFB3534A753}" srcId="{19318178-B496-4375-870E-E728F8F877A2}" destId="{44968E03-798C-40E5-9077-E2CA7A3D70BC}" srcOrd="1" destOrd="0" parTransId="{709FB3A4-4BFE-42CA-A3ED-84D2F6BABA56}" sibTransId="{F3DF6EF7-FAE7-486D-BF79-4F099C88DCB0}"/>
    <dgm:cxn modelId="{F576F7AE-8F1C-4F23-9731-BCB4781165C6}" type="presOf" srcId="{19318178-B496-4375-870E-E728F8F877A2}" destId="{CC9243CF-B4B8-4BD2-B00F-81CA57F9465C}" srcOrd="0" destOrd="0" presId="urn:microsoft.com/office/officeart/2005/8/layout/StepDownProcess"/>
    <dgm:cxn modelId="{DCE3C8CC-9D58-4F53-8CA3-89378096FEC1}" type="presOf" srcId="{44968E03-798C-40E5-9077-E2CA7A3D70BC}" destId="{21074543-4735-4913-B978-333FAD38B887}" srcOrd="0" destOrd="0" presId="urn:microsoft.com/office/officeart/2005/8/layout/StepDownProcess"/>
    <dgm:cxn modelId="{794182D0-901E-4A57-8AF9-94B0D512A996}" srcId="{44968E03-798C-40E5-9077-E2CA7A3D70BC}" destId="{96B27ABC-9BAD-4092-B498-737030370358}" srcOrd="0" destOrd="0" parTransId="{2E5E97C5-62E9-45CF-BDF2-90BD620E559D}" sibTransId="{8DD6D35C-92E1-44D5-B0BB-FFDDD30E1374}"/>
    <dgm:cxn modelId="{424763DE-40D6-4A70-8CB1-D16E083AE7E0}" type="presOf" srcId="{96B27ABC-9BAD-4092-B498-737030370358}" destId="{0349C564-9FD3-4EE2-8A86-74E46ED02AD5}" srcOrd="0" destOrd="0" presId="urn:microsoft.com/office/officeart/2005/8/layout/StepDownProcess"/>
    <dgm:cxn modelId="{B405B90A-B950-4DA8-B813-2E98D849CF1D}" type="presParOf" srcId="{CC9243CF-B4B8-4BD2-B00F-81CA57F9465C}" destId="{61E3BE75-36DA-4628-A21F-0FDF8A32B6FE}" srcOrd="0" destOrd="0" presId="urn:microsoft.com/office/officeart/2005/8/layout/StepDownProcess"/>
    <dgm:cxn modelId="{D1D6869D-24CF-44F5-B430-A13831753423}" type="presParOf" srcId="{61E3BE75-36DA-4628-A21F-0FDF8A32B6FE}" destId="{2F7E07C3-A32F-4AFE-8A73-16E92E031FB6}" srcOrd="0" destOrd="0" presId="urn:microsoft.com/office/officeart/2005/8/layout/StepDownProcess"/>
    <dgm:cxn modelId="{4B42BED8-2CBD-4CE5-9380-51FBFD6B7AA1}" type="presParOf" srcId="{61E3BE75-36DA-4628-A21F-0FDF8A32B6FE}" destId="{D84723D3-4709-4FDD-99C5-D0C418DE9B29}" srcOrd="1" destOrd="0" presId="urn:microsoft.com/office/officeart/2005/8/layout/StepDownProcess"/>
    <dgm:cxn modelId="{EA1CC4A1-BFF6-4EE0-AD11-37B363E6E2FF}" type="presParOf" srcId="{61E3BE75-36DA-4628-A21F-0FDF8A32B6FE}" destId="{AA90A3EC-3BC8-455E-AB3D-958B5CA0DB77}" srcOrd="2" destOrd="0" presId="urn:microsoft.com/office/officeart/2005/8/layout/StepDownProcess"/>
    <dgm:cxn modelId="{128ACFFD-35F5-4316-A7F0-D3584E8B9064}" type="presParOf" srcId="{CC9243CF-B4B8-4BD2-B00F-81CA57F9465C}" destId="{CAF207A0-AB0B-43B1-8CB4-EF8FB9094BAD}" srcOrd="1" destOrd="0" presId="urn:microsoft.com/office/officeart/2005/8/layout/StepDownProcess"/>
    <dgm:cxn modelId="{532C35B9-0A29-458E-9EC1-5429AB3DC3D8}" type="presParOf" srcId="{CC9243CF-B4B8-4BD2-B00F-81CA57F9465C}" destId="{309A5F82-E3AF-49C6-BB32-02C692C241B5}" srcOrd="2" destOrd="0" presId="urn:microsoft.com/office/officeart/2005/8/layout/StepDownProcess"/>
    <dgm:cxn modelId="{0147DF73-AE9E-44E6-982B-D5851792B356}" type="presParOf" srcId="{309A5F82-E3AF-49C6-BB32-02C692C241B5}" destId="{90C847F5-FC29-4228-830F-5D1D2D04486E}" srcOrd="0" destOrd="0" presId="urn:microsoft.com/office/officeart/2005/8/layout/StepDownProcess"/>
    <dgm:cxn modelId="{F32DD0A8-10A3-445E-87C8-01C2C069C423}" type="presParOf" srcId="{309A5F82-E3AF-49C6-BB32-02C692C241B5}" destId="{21074543-4735-4913-B978-333FAD38B887}" srcOrd="1" destOrd="0" presId="urn:microsoft.com/office/officeart/2005/8/layout/StepDownProcess"/>
    <dgm:cxn modelId="{5C32CEF1-AD38-4EBE-A745-AB5CB6FE8FE7}" type="presParOf" srcId="{309A5F82-E3AF-49C6-BB32-02C692C241B5}" destId="{0349C564-9FD3-4EE2-8A86-74E46ED02AD5}" srcOrd="2" destOrd="0" presId="urn:microsoft.com/office/officeart/2005/8/layout/StepDownProcess"/>
    <dgm:cxn modelId="{AB490D0F-F916-4389-B63A-F625E7246504}" type="presParOf" srcId="{CC9243CF-B4B8-4BD2-B00F-81CA57F9465C}" destId="{A1B06EF7-5687-47F7-8C13-E508ECEAF386}" srcOrd="3" destOrd="0" presId="urn:microsoft.com/office/officeart/2005/8/layout/StepDownProcess"/>
    <dgm:cxn modelId="{02E48AFC-5B08-4937-8C17-BE92EBA09BF9}" type="presParOf" srcId="{CC9243CF-B4B8-4BD2-B00F-81CA57F9465C}" destId="{CE5CEF65-799D-4C94-9BB1-5071F822CB8C}" srcOrd="4" destOrd="0" presId="urn:microsoft.com/office/officeart/2005/8/layout/StepDownProcess"/>
    <dgm:cxn modelId="{1AC30BBF-6D72-475B-8A09-62CB1AFC1E20}" type="presParOf" srcId="{CE5CEF65-799D-4C94-9BB1-5071F822CB8C}" destId="{C33A244A-2484-4DF7-B040-78F1FC7E56C8}" srcOrd="0" destOrd="0" presId="urn:microsoft.com/office/officeart/2005/8/layout/StepDownProcess"/>
    <dgm:cxn modelId="{A08FD755-62EA-44FD-B259-124A28A60B0C}" type="presParOf" srcId="{CE5CEF65-799D-4C94-9BB1-5071F822CB8C}" destId="{8053017A-5B7D-44C9-9070-23F70D65DF4F}"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341264B2-07A3-4A06-8E36-011BF9F5075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AE9F2D0-561D-45ED-933D-10F33B2BDB4F}">
      <dgm:prSet phldrT="[Text]"/>
      <dgm:spPr/>
      <dgm:t>
        <a:bodyPr/>
        <a:lstStyle/>
        <a:p>
          <a:r>
            <a:rPr lang="fa-IR" dirty="0">
              <a:solidFill>
                <a:schemeClr val="tx1"/>
              </a:solidFill>
              <a:cs typeface="B Titr" panose="00000700000000000000" pitchFamily="2" charset="-78"/>
            </a:rPr>
            <a:t>عضو هیأت با متهم دعواي حقوقی یا جزایی داشته یا در دعواي طرح شده ذی‌نفع باشد.</a:t>
          </a:r>
          <a:endParaRPr lang="en-US" dirty="0">
            <a:solidFill>
              <a:schemeClr val="tx1"/>
            </a:solidFill>
            <a:cs typeface="B Titr" panose="00000700000000000000" pitchFamily="2" charset="-78"/>
          </a:endParaRPr>
        </a:p>
      </dgm:t>
    </dgm:pt>
    <dgm:pt modelId="{1AA556B1-FD63-42D9-8A3B-39901B5909BE}" type="parTrans" cxnId="{E0EE1F6C-B669-4B64-B07B-393605C6439B}">
      <dgm:prSet/>
      <dgm:spPr/>
      <dgm:t>
        <a:bodyPr/>
        <a:lstStyle/>
        <a:p>
          <a:endParaRPr lang="en-US">
            <a:solidFill>
              <a:schemeClr val="tx1"/>
            </a:solidFill>
            <a:cs typeface="B Titr" panose="00000700000000000000" pitchFamily="2" charset="-78"/>
          </a:endParaRPr>
        </a:p>
      </dgm:t>
    </dgm:pt>
    <dgm:pt modelId="{BB701F45-54F7-449A-8CA5-D064B140E6A2}" type="sibTrans" cxnId="{E0EE1F6C-B669-4B64-B07B-393605C6439B}">
      <dgm:prSet/>
      <dgm:spPr/>
      <dgm:t>
        <a:bodyPr/>
        <a:lstStyle/>
        <a:p>
          <a:endParaRPr lang="en-US">
            <a:solidFill>
              <a:schemeClr val="tx1"/>
            </a:solidFill>
            <a:cs typeface="B Titr" panose="00000700000000000000" pitchFamily="2" charset="-78"/>
          </a:endParaRPr>
        </a:p>
      </dgm:t>
    </dgm:pt>
    <dgm:pt modelId="{5960E2EA-B2A5-4C55-8FA7-46CC83F6FB3E}">
      <dgm:prSet phldrT="[Text]"/>
      <dgm:spPr/>
      <dgm:t>
        <a:bodyPr/>
        <a:lstStyle/>
        <a:p>
          <a:pPr rtl="1"/>
          <a:r>
            <a:rPr lang="fa-IR" dirty="0">
              <a:solidFill>
                <a:schemeClr val="tx1"/>
              </a:solidFill>
              <a:cs typeface="B Titr" panose="00000700000000000000" pitchFamily="2" charset="-78"/>
            </a:rPr>
            <a:t>عضو هیأت با متهم قرابت نسبی یا سببی تا درجه دوم از طبقه سوم داشته باشد.</a:t>
          </a:r>
          <a:endParaRPr lang="en-US" dirty="0">
            <a:solidFill>
              <a:schemeClr val="tx1"/>
            </a:solidFill>
            <a:cs typeface="B Titr" panose="00000700000000000000" pitchFamily="2" charset="-78"/>
          </a:endParaRPr>
        </a:p>
      </dgm:t>
    </dgm:pt>
    <dgm:pt modelId="{7FFFCFC2-F742-4F1C-A84B-D5837F40EEC0}" type="parTrans" cxnId="{F776A760-06E3-4196-AAE3-CA58BCDC558A}">
      <dgm:prSet/>
      <dgm:spPr/>
      <dgm:t>
        <a:bodyPr/>
        <a:lstStyle/>
        <a:p>
          <a:endParaRPr lang="en-US">
            <a:solidFill>
              <a:schemeClr val="tx1"/>
            </a:solidFill>
            <a:cs typeface="B Titr" panose="00000700000000000000" pitchFamily="2" charset="-78"/>
          </a:endParaRPr>
        </a:p>
      </dgm:t>
    </dgm:pt>
    <dgm:pt modelId="{22E777A9-38B2-4341-86BB-6EEC20B44CA2}" type="sibTrans" cxnId="{F776A760-06E3-4196-AAE3-CA58BCDC558A}">
      <dgm:prSet/>
      <dgm:spPr/>
      <dgm:t>
        <a:bodyPr/>
        <a:lstStyle/>
        <a:p>
          <a:endParaRPr lang="en-US">
            <a:solidFill>
              <a:schemeClr val="tx1"/>
            </a:solidFill>
            <a:cs typeface="B Titr" panose="00000700000000000000" pitchFamily="2" charset="-78"/>
          </a:endParaRPr>
        </a:p>
      </dgm:t>
    </dgm:pt>
    <dgm:pt modelId="{44F9DE2B-FE8E-41F8-8218-AA1A30341589}" type="pres">
      <dgm:prSet presAssocID="{341264B2-07A3-4A06-8E36-011BF9F50757}" presName="diagram" presStyleCnt="0">
        <dgm:presLayoutVars>
          <dgm:dir/>
          <dgm:resizeHandles val="exact"/>
        </dgm:presLayoutVars>
      </dgm:prSet>
      <dgm:spPr/>
    </dgm:pt>
    <dgm:pt modelId="{D528F796-F143-4A6A-9D4F-61783275EDB1}" type="pres">
      <dgm:prSet presAssocID="{AAE9F2D0-561D-45ED-933D-10F33B2BDB4F}" presName="node" presStyleLbl="node1" presStyleIdx="0" presStyleCnt="2">
        <dgm:presLayoutVars>
          <dgm:bulletEnabled val="1"/>
        </dgm:presLayoutVars>
      </dgm:prSet>
      <dgm:spPr/>
    </dgm:pt>
    <dgm:pt modelId="{87A3BEC5-008B-468E-B7C7-D5FA0B05DA1B}" type="pres">
      <dgm:prSet presAssocID="{BB701F45-54F7-449A-8CA5-D064B140E6A2}" presName="sibTrans" presStyleCnt="0"/>
      <dgm:spPr/>
    </dgm:pt>
    <dgm:pt modelId="{3085E20D-A2E1-443E-9DA2-FAE3E43E0200}" type="pres">
      <dgm:prSet presAssocID="{5960E2EA-B2A5-4C55-8FA7-46CC83F6FB3E}" presName="node" presStyleLbl="node1" presStyleIdx="1" presStyleCnt="2">
        <dgm:presLayoutVars>
          <dgm:bulletEnabled val="1"/>
        </dgm:presLayoutVars>
      </dgm:prSet>
      <dgm:spPr/>
    </dgm:pt>
  </dgm:ptLst>
  <dgm:cxnLst>
    <dgm:cxn modelId="{FDAE3F2D-197E-46F1-8EAB-8C92E7F73CC2}" type="presOf" srcId="{5960E2EA-B2A5-4C55-8FA7-46CC83F6FB3E}" destId="{3085E20D-A2E1-443E-9DA2-FAE3E43E0200}" srcOrd="0" destOrd="0" presId="urn:microsoft.com/office/officeart/2005/8/layout/default"/>
    <dgm:cxn modelId="{FB6CE039-6819-4801-94B8-3841940CA16E}" type="presOf" srcId="{AAE9F2D0-561D-45ED-933D-10F33B2BDB4F}" destId="{D528F796-F143-4A6A-9D4F-61783275EDB1}" srcOrd="0" destOrd="0" presId="urn:microsoft.com/office/officeart/2005/8/layout/default"/>
    <dgm:cxn modelId="{A3408140-0544-4E15-B6BE-6407198DB5E2}" type="presOf" srcId="{341264B2-07A3-4A06-8E36-011BF9F50757}" destId="{44F9DE2B-FE8E-41F8-8218-AA1A30341589}" srcOrd="0" destOrd="0" presId="urn:microsoft.com/office/officeart/2005/8/layout/default"/>
    <dgm:cxn modelId="{F776A760-06E3-4196-AAE3-CA58BCDC558A}" srcId="{341264B2-07A3-4A06-8E36-011BF9F50757}" destId="{5960E2EA-B2A5-4C55-8FA7-46CC83F6FB3E}" srcOrd="1" destOrd="0" parTransId="{7FFFCFC2-F742-4F1C-A84B-D5837F40EEC0}" sibTransId="{22E777A9-38B2-4341-86BB-6EEC20B44CA2}"/>
    <dgm:cxn modelId="{E0EE1F6C-B669-4B64-B07B-393605C6439B}" srcId="{341264B2-07A3-4A06-8E36-011BF9F50757}" destId="{AAE9F2D0-561D-45ED-933D-10F33B2BDB4F}" srcOrd="0" destOrd="0" parTransId="{1AA556B1-FD63-42D9-8A3B-39901B5909BE}" sibTransId="{BB701F45-54F7-449A-8CA5-D064B140E6A2}"/>
    <dgm:cxn modelId="{DAA942F3-6DF4-4AE5-82BF-DF900827895E}" type="presParOf" srcId="{44F9DE2B-FE8E-41F8-8218-AA1A30341589}" destId="{D528F796-F143-4A6A-9D4F-61783275EDB1}" srcOrd="0" destOrd="0" presId="urn:microsoft.com/office/officeart/2005/8/layout/default"/>
    <dgm:cxn modelId="{E1C05A8E-FE9E-4CEA-ABF9-3748B95BCC0F}" type="presParOf" srcId="{44F9DE2B-FE8E-41F8-8218-AA1A30341589}" destId="{87A3BEC5-008B-468E-B7C7-D5FA0B05DA1B}" srcOrd="1" destOrd="0" presId="urn:microsoft.com/office/officeart/2005/8/layout/default"/>
    <dgm:cxn modelId="{0D3A26A6-5721-4724-8FFB-519490BA1E38}" type="presParOf" srcId="{44F9DE2B-FE8E-41F8-8218-AA1A30341589}" destId="{3085E20D-A2E1-443E-9DA2-FAE3E43E0200}"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5F9F397B-AFF1-4FE6-A07C-D119783E88AC}" type="doc">
      <dgm:prSet loTypeId="urn:microsoft.com/office/officeart/2009/3/layout/StepUpProcess" loCatId="process" qsTypeId="urn:microsoft.com/office/officeart/2005/8/quickstyle/simple1" qsCatId="simple" csTypeId="urn:microsoft.com/office/officeart/2005/8/colors/colorful5" csCatId="colorful" phldr="1"/>
      <dgm:spPr/>
      <dgm:t>
        <a:bodyPr/>
        <a:lstStyle/>
        <a:p>
          <a:endParaRPr lang="en-US"/>
        </a:p>
      </dgm:t>
    </dgm:pt>
    <dgm:pt modelId="{7833C5BA-DC15-46D5-97C3-43BB9E636AF4}">
      <dgm:prSet phldrT="[Text]"/>
      <dgm:spPr/>
      <dgm:t>
        <a:bodyPr/>
        <a:lstStyle/>
        <a:p>
          <a:pPr algn="ctr" rtl="1"/>
          <a:r>
            <a:rPr lang="fa-IR" dirty="0">
              <a:cs typeface="B Nazanin" panose="00000400000000000000" pitchFamily="2" charset="-78"/>
            </a:rPr>
            <a:t>انحلال هیأت یا هیأت‌های مذکور</a:t>
          </a:r>
          <a:endParaRPr lang="en-US" dirty="0">
            <a:cs typeface="B Nazanin" panose="00000400000000000000" pitchFamily="2" charset="-78"/>
          </a:endParaRPr>
        </a:p>
      </dgm:t>
    </dgm:pt>
    <dgm:pt modelId="{0E2D2F8A-100A-4293-9671-535F05630BBF}" type="parTrans" cxnId="{107BAF58-8A52-4CE8-93EE-A9988ED528D6}">
      <dgm:prSet/>
      <dgm:spPr/>
      <dgm:t>
        <a:bodyPr/>
        <a:lstStyle/>
        <a:p>
          <a:pPr algn="ctr" rtl="1"/>
          <a:endParaRPr lang="en-US">
            <a:cs typeface="B Nazanin" panose="00000400000000000000" pitchFamily="2" charset="-78"/>
          </a:endParaRPr>
        </a:p>
      </dgm:t>
    </dgm:pt>
    <dgm:pt modelId="{671709A1-3CDF-4291-907C-236AF8F932D1}" type="sibTrans" cxnId="{107BAF58-8A52-4CE8-93EE-A9988ED528D6}">
      <dgm:prSet/>
      <dgm:spPr/>
      <dgm:t>
        <a:bodyPr/>
        <a:lstStyle/>
        <a:p>
          <a:pPr algn="ctr" rtl="1"/>
          <a:endParaRPr lang="en-US">
            <a:cs typeface="B Nazanin" panose="00000400000000000000" pitchFamily="2" charset="-78"/>
          </a:endParaRPr>
        </a:p>
      </dgm:t>
    </dgm:pt>
    <dgm:pt modelId="{A216C157-102B-4AD7-AE60-B7725A1974F5}">
      <dgm:prSet phldrT="[Text]"/>
      <dgm:spPr/>
      <dgm:t>
        <a:bodyPr/>
        <a:lstStyle/>
        <a:p>
          <a:pPr algn="ctr" rtl="1"/>
          <a:r>
            <a:rPr lang="fa-IR" dirty="0">
              <a:cs typeface="B Nazanin" panose="00000400000000000000" pitchFamily="2" charset="-78"/>
            </a:rPr>
            <a:t>در صورت تشخیص سهل انگاري در کار هر یک از هیأت‌ها</a:t>
          </a:r>
          <a:endParaRPr lang="en-US" dirty="0">
            <a:cs typeface="B Nazanin" panose="00000400000000000000" pitchFamily="2" charset="-78"/>
          </a:endParaRPr>
        </a:p>
      </dgm:t>
    </dgm:pt>
    <dgm:pt modelId="{305E0432-3B55-4FDF-9AAC-B46038B46C86}" type="parTrans" cxnId="{1A0A1159-5FC8-4BB0-A4BB-062AE8F574F5}">
      <dgm:prSet/>
      <dgm:spPr/>
      <dgm:t>
        <a:bodyPr/>
        <a:lstStyle/>
        <a:p>
          <a:pPr algn="ctr" rtl="1"/>
          <a:endParaRPr lang="en-US">
            <a:cs typeface="B Nazanin" panose="00000400000000000000" pitchFamily="2" charset="-78"/>
          </a:endParaRPr>
        </a:p>
      </dgm:t>
    </dgm:pt>
    <dgm:pt modelId="{4162CB36-3ABF-4552-895E-29931E6F76E1}" type="sibTrans" cxnId="{1A0A1159-5FC8-4BB0-A4BB-062AE8F574F5}">
      <dgm:prSet/>
      <dgm:spPr/>
      <dgm:t>
        <a:bodyPr/>
        <a:lstStyle/>
        <a:p>
          <a:pPr algn="ctr" rtl="1"/>
          <a:endParaRPr lang="en-US">
            <a:cs typeface="B Nazanin" panose="00000400000000000000" pitchFamily="2" charset="-78"/>
          </a:endParaRPr>
        </a:p>
      </dgm:t>
    </dgm:pt>
    <dgm:pt modelId="{86E30BAB-55AC-441E-BEB1-11D9C8A9AC1A}">
      <dgm:prSet phldrT="[Text]"/>
      <dgm:spPr/>
      <dgm:t>
        <a:bodyPr/>
        <a:lstStyle/>
        <a:p>
          <a:pPr rtl="1"/>
          <a:r>
            <a:rPr lang="fa-IR" dirty="0">
              <a:cs typeface="B Nazanin" panose="00000400000000000000" pitchFamily="2" charset="-78"/>
            </a:rPr>
            <a:t>نظارت توسط هیأت عالی نظارت</a:t>
          </a:r>
          <a:endParaRPr lang="en-US" dirty="0">
            <a:cs typeface="B Nazanin" panose="00000400000000000000" pitchFamily="2" charset="-78"/>
          </a:endParaRPr>
        </a:p>
      </dgm:t>
    </dgm:pt>
    <dgm:pt modelId="{76D3DB37-A332-45C8-992C-200ED6457B05}" type="parTrans" cxnId="{7DBFA7DC-BEA2-4526-BEDE-B825F9AE3F85}">
      <dgm:prSet/>
      <dgm:spPr/>
      <dgm:t>
        <a:bodyPr/>
        <a:lstStyle/>
        <a:p>
          <a:pPr algn="ctr" rtl="1"/>
          <a:endParaRPr lang="en-US">
            <a:cs typeface="B Nazanin" panose="00000400000000000000" pitchFamily="2" charset="-78"/>
          </a:endParaRPr>
        </a:p>
      </dgm:t>
    </dgm:pt>
    <dgm:pt modelId="{DAC7FDC2-3A65-4C2F-943B-2E70FB96E29F}" type="sibTrans" cxnId="{7DBFA7DC-BEA2-4526-BEDE-B825F9AE3F85}">
      <dgm:prSet/>
      <dgm:spPr/>
      <dgm:t>
        <a:bodyPr/>
        <a:lstStyle/>
        <a:p>
          <a:pPr algn="ctr" rtl="1"/>
          <a:endParaRPr lang="en-US">
            <a:cs typeface="B Nazanin" panose="00000400000000000000" pitchFamily="2" charset="-78"/>
          </a:endParaRPr>
        </a:p>
      </dgm:t>
    </dgm:pt>
    <dgm:pt modelId="{B5C75CF1-A041-4665-BD3C-4B2F280B4B0A}" type="pres">
      <dgm:prSet presAssocID="{5F9F397B-AFF1-4FE6-A07C-D119783E88AC}" presName="rootnode" presStyleCnt="0">
        <dgm:presLayoutVars>
          <dgm:chMax/>
          <dgm:chPref/>
          <dgm:dir/>
          <dgm:animLvl val="lvl"/>
        </dgm:presLayoutVars>
      </dgm:prSet>
      <dgm:spPr/>
    </dgm:pt>
    <dgm:pt modelId="{7B741C9A-DAAF-495C-90E1-9BF6474910E0}" type="pres">
      <dgm:prSet presAssocID="{7833C5BA-DC15-46D5-97C3-43BB9E636AF4}" presName="composite" presStyleCnt="0"/>
      <dgm:spPr/>
    </dgm:pt>
    <dgm:pt modelId="{E29F0181-BE89-4131-86F5-0CBE681DADEB}" type="pres">
      <dgm:prSet presAssocID="{7833C5BA-DC15-46D5-97C3-43BB9E636AF4}" presName="LShape" presStyleLbl="alignNode1" presStyleIdx="0" presStyleCnt="5"/>
      <dgm:spPr/>
    </dgm:pt>
    <dgm:pt modelId="{B3531104-6F68-4EA9-BC61-195A3853B593}" type="pres">
      <dgm:prSet presAssocID="{7833C5BA-DC15-46D5-97C3-43BB9E636AF4}" presName="ParentText" presStyleLbl="revTx" presStyleIdx="0" presStyleCnt="3">
        <dgm:presLayoutVars>
          <dgm:chMax val="0"/>
          <dgm:chPref val="0"/>
          <dgm:bulletEnabled val="1"/>
        </dgm:presLayoutVars>
      </dgm:prSet>
      <dgm:spPr/>
    </dgm:pt>
    <dgm:pt modelId="{9ED8B6A9-5972-497E-BC7F-9B2DA895C1CF}" type="pres">
      <dgm:prSet presAssocID="{7833C5BA-DC15-46D5-97C3-43BB9E636AF4}" presName="Triangle" presStyleLbl="alignNode1" presStyleIdx="1" presStyleCnt="5"/>
      <dgm:spPr/>
    </dgm:pt>
    <dgm:pt modelId="{DF7849A5-7FD9-44B0-802B-A8C1F1DC1BD1}" type="pres">
      <dgm:prSet presAssocID="{671709A1-3CDF-4291-907C-236AF8F932D1}" presName="sibTrans" presStyleCnt="0"/>
      <dgm:spPr/>
    </dgm:pt>
    <dgm:pt modelId="{A8266417-C8F8-4FC3-983F-C682E72A0DA7}" type="pres">
      <dgm:prSet presAssocID="{671709A1-3CDF-4291-907C-236AF8F932D1}" presName="space" presStyleCnt="0"/>
      <dgm:spPr/>
    </dgm:pt>
    <dgm:pt modelId="{4D0077DE-1DBE-4C71-9012-06CF36CA0D62}" type="pres">
      <dgm:prSet presAssocID="{A216C157-102B-4AD7-AE60-B7725A1974F5}" presName="composite" presStyleCnt="0"/>
      <dgm:spPr/>
    </dgm:pt>
    <dgm:pt modelId="{55465914-12E0-4C67-BD35-C23A5F5EFAD2}" type="pres">
      <dgm:prSet presAssocID="{A216C157-102B-4AD7-AE60-B7725A1974F5}" presName="LShape" presStyleLbl="alignNode1" presStyleIdx="2" presStyleCnt="5"/>
      <dgm:spPr/>
    </dgm:pt>
    <dgm:pt modelId="{F1F15810-AC8C-458A-AC13-AC2E5DFE4A18}" type="pres">
      <dgm:prSet presAssocID="{A216C157-102B-4AD7-AE60-B7725A1974F5}" presName="ParentText" presStyleLbl="revTx" presStyleIdx="1" presStyleCnt="3">
        <dgm:presLayoutVars>
          <dgm:chMax val="0"/>
          <dgm:chPref val="0"/>
          <dgm:bulletEnabled val="1"/>
        </dgm:presLayoutVars>
      </dgm:prSet>
      <dgm:spPr/>
    </dgm:pt>
    <dgm:pt modelId="{CD4C3099-C9ED-41B0-9A61-6D2F464B7063}" type="pres">
      <dgm:prSet presAssocID="{A216C157-102B-4AD7-AE60-B7725A1974F5}" presName="Triangle" presStyleLbl="alignNode1" presStyleIdx="3" presStyleCnt="5"/>
      <dgm:spPr/>
    </dgm:pt>
    <dgm:pt modelId="{5264B963-BDFB-4013-BDFA-156A92C51FE8}" type="pres">
      <dgm:prSet presAssocID="{4162CB36-3ABF-4552-895E-29931E6F76E1}" presName="sibTrans" presStyleCnt="0"/>
      <dgm:spPr/>
    </dgm:pt>
    <dgm:pt modelId="{8532AB9C-3CB8-49F4-9B76-7419A69BA9CB}" type="pres">
      <dgm:prSet presAssocID="{4162CB36-3ABF-4552-895E-29931E6F76E1}" presName="space" presStyleCnt="0"/>
      <dgm:spPr/>
    </dgm:pt>
    <dgm:pt modelId="{53A7E7ED-B0AB-4B86-B936-DBFF3843998F}" type="pres">
      <dgm:prSet presAssocID="{86E30BAB-55AC-441E-BEB1-11D9C8A9AC1A}" presName="composite" presStyleCnt="0"/>
      <dgm:spPr/>
    </dgm:pt>
    <dgm:pt modelId="{E97DFA18-18DC-4B55-9D72-0FBFDAE7BC04}" type="pres">
      <dgm:prSet presAssocID="{86E30BAB-55AC-441E-BEB1-11D9C8A9AC1A}" presName="LShape" presStyleLbl="alignNode1" presStyleIdx="4" presStyleCnt="5"/>
      <dgm:spPr/>
    </dgm:pt>
    <dgm:pt modelId="{E10FBC72-D4E5-46F2-8823-8E11A2F3C861}" type="pres">
      <dgm:prSet presAssocID="{86E30BAB-55AC-441E-BEB1-11D9C8A9AC1A}" presName="ParentText" presStyleLbl="revTx" presStyleIdx="2" presStyleCnt="3">
        <dgm:presLayoutVars>
          <dgm:chMax val="0"/>
          <dgm:chPref val="0"/>
          <dgm:bulletEnabled val="1"/>
        </dgm:presLayoutVars>
      </dgm:prSet>
      <dgm:spPr/>
    </dgm:pt>
  </dgm:ptLst>
  <dgm:cxnLst>
    <dgm:cxn modelId="{B9ACBD30-CDC3-45B2-99D4-311CF926C1F5}" type="presOf" srcId="{A216C157-102B-4AD7-AE60-B7725A1974F5}" destId="{F1F15810-AC8C-458A-AC13-AC2E5DFE4A18}" srcOrd="0" destOrd="0" presId="urn:microsoft.com/office/officeart/2009/3/layout/StepUpProcess"/>
    <dgm:cxn modelId="{CD704E3B-6012-40A8-A4D3-41BAF5CBD857}" type="presOf" srcId="{86E30BAB-55AC-441E-BEB1-11D9C8A9AC1A}" destId="{E10FBC72-D4E5-46F2-8823-8E11A2F3C861}" srcOrd="0" destOrd="0" presId="urn:microsoft.com/office/officeart/2009/3/layout/StepUpProcess"/>
    <dgm:cxn modelId="{107BAF58-8A52-4CE8-93EE-A9988ED528D6}" srcId="{5F9F397B-AFF1-4FE6-A07C-D119783E88AC}" destId="{7833C5BA-DC15-46D5-97C3-43BB9E636AF4}" srcOrd="0" destOrd="0" parTransId="{0E2D2F8A-100A-4293-9671-535F05630BBF}" sibTransId="{671709A1-3CDF-4291-907C-236AF8F932D1}"/>
    <dgm:cxn modelId="{1A0A1159-5FC8-4BB0-A4BB-062AE8F574F5}" srcId="{5F9F397B-AFF1-4FE6-A07C-D119783E88AC}" destId="{A216C157-102B-4AD7-AE60-B7725A1974F5}" srcOrd="1" destOrd="0" parTransId="{305E0432-3B55-4FDF-9AAC-B46038B46C86}" sibTransId="{4162CB36-3ABF-4552-895E-29931E6F76E1}"/>
    <dgm:cxn modelId="{70A58F80-80F3-4CDC-81FC-7D32D45B9BF4}" type="presOf" srcId="{7833C5BA-DC15-46D5-97C3-43BB9E636AF4}" destId="{B3531104-6F68-4EA9-BC61-195A3853B593}" srcOrd="0" destOrd="0" presId="urn:microsoft.com/office/officeart/2009/3/layout/StepUpProcess"/>
    <dgm:cxn modelId="{E49274B1-959C-42C9-84A1-CBC65DCCE048}" type="presOf" srcId="{5F9F397B-AFF1-4FE6-A07C-D119783E88AC}" destId="{B5C75CF1-A041-4665-BD3C-4B2F280B4B0A}" srcOrd="0" destOrd="0" presId="urn:microsoft.com/office/officeart/2009/3/layout/StepUpProcess"/>
    <dgm:cxn modelId="{7DBFA7DC-BEA2-4526-BEDE-B825F9AE3F85}" srcId="{5F9F397B-AFF1-4FE6-A07C-D119783E88AC}" destId="{86E30BAB-55AC-441E-BEB1-11D9C8A9AC1A}" srcOrd="2" destOrd="0" parTransId="{76D3DB37-A332-45C8-992C-200ED6457B05}" sibTransId="{DAC7FDC2-3A65-4C2F-943B-2E70FB96E29F}"/>
    <dgm:cxn modelId="{BF94909F-CA88-4A2C-A174-89B419BF1B51}" type="presParOf" srcId="{B5C75CF1-A041-4665-BD3C-4B2F280B4B0A}" destId="{7B741C9A-DAAF-495C-90E1-9BF6474910E0}" srcOrd="0" destOrd="0" presId="urn:microsoft.com/office/officeart/2009/3/layout/StepUpProcess"/>
    <dgm:cxn modelId="{9AB2F692-D628-4CC0-8DAD-B476F94ED37E}" type="presParOf" srcId="{7B741C9A-DAAF-495C-90E1-9BF6474910E0}" destId="{E29F0181-BE89-4131-86F5-0CBE681DADEB}" srcOrd="0" destOrd="0" presId="urn:microsoft.com/office/officeart/2009/3/layout/StepUpProcess"/>
    <dgm:cxn modelId="{49271B4A-1A86-43AE-BD07-06DCF599FB86}" type="presParOf" srcId="{7B741C9A-DAAF-495C-90E1-9BF6474910E0}" destId="{B3531104-6F68-4EA9-BC61-195A3853B593}" srcOrd="1" destOrd="0" presId="urn:microsoft.com/office/officeart/2009/3/layout/StepUpProcess"/>
    <dgm:cxn modelId="{4EBF37F4-B8FD-4577-9AF8-8AF3BD1CDA53}" type="presParOf" srcId="{7B741C9A-DAAF-495C-90E1-9BF6474910E0}" destId="{9ED8B6A9-5972-497E-BC7F-9B2DA895C1CF}" srcOrd="2" destOrd="0" presId="urn:microsoft.com/office/officeart/2009/3/layout/StepUpProcess"/>
    <dgm:cxn modelId="{2A606465-8D1F-41F4-B601-476EB21BBEAA}" type="presParOf" srcId="{B5C75CF1-A041-4665-BD3C-4B2F280B4B0A}" destId="{DF7849A5-7FD9-44B0-802B-A8C1F1DC1BD1}" srcOrd="1" destOrd="0" presId="urn:microsoft.com/office/officeart/2009/3/layout/StepUpProcess"/>
    <dgm:cxn modelId="{B57A2BF4-5066-4546-8AB3-2E0EE5E0CA74}" type="presParOf" srcId="{DF7849A5-7FD9-44B0-802B-A8C1F1DC1BD1}" destId="{A8266417-C8F8-4FC3-983F-C682E72A0DA7}" srcOrd="0" destOrd="0" presId="urn:microsoft.com/office/officeart/2009/3/layout/StepUpProcess"/>
    <dgm:cxn modelId="{2CF71F83-4020-4CD7-9C17-990B62B549EA}" type="presParOf" srcId="{B5C75CF1-A041-4665-BD3C-4B2F280B4B0A}" destId="{4D0077DE-1DBE-4C71-9012-06CF36CA0D62}" srcOrd="2" destOrd="0" presId="urn:microsoft.com/office/officeart/2009/3/layout/StepUpProcess"/>
    <dgm:cxn modelId="{B50BD747-2892-4EAB-B1F5-69AA06816A87}" type="presParOf" srcId="{4D0077DE-1DBE-4C71-9012-06CF36CA0D62}" destId="{55465914-12E0-4C67-BD35-C23A5F5EFAD2}" srcOrd="0" destOrd="0" presId="urn:microsoft.com/office/officeart/2009/3/layout/StepUpProcess"/>
    <dgm:cxn modelId="{C9E2AAB2-827C-4E29-84A5-39EA19113806}" type="presParOf" srcId="{4D0077DE-1DBE-4C71-9012-06CF36CA0D62}" destId="{F1F15810-AC8C-458A-AC13-AC2E5DFE4A18}" srcOrd="1" destOrd="0" presId="urn:microsoft.com/office/officeart/2009/3/layout/StepUpProcess"/>
    <dgm:cxn modelId="{32C487C5-F0C9-4236-A66A-3F85EFE1FD5C}" type="presParOf" srcId="{4D0077DE-1DBE-4C71-9012-06CF36CA0D62}" destId="{CD4C3099-C9ED-41B0-9A61-6D2F464B7063}" srcOrd="2" destOrd="0" presId="urn:microsoft.com/office/officeart/2009/3/layout/StepUpProcess"/>
    <dgm:cxn modelId="{8446FF2A-D7A4-4B80-966D-796A30DEA412}" type="presParOf" srcId="{B5C75CF1-A041-4665-BD3C-4B2F280B4B0A}" destId="{5264B963-BDFB-4013-BDFA-156A92C51FE8}" srcOrd="3" destOrd="0" presId="urn:microsoft.com/office/officeart/2009/3/layout/StepUpProcess"/>
    <dgm:cxn modelId="{A63D167A-4096-4B04-BE16-4DD25246F5A8}" type="presParOf" srcId="{5264B963-BDFB-4013-BDFA-156A92C51FE8}" destId="{8532AB9C-3CB8-49F4-9B76-7419A69BA9CB}" srcOrd="0" destOrd="0" presId="urn:microsoft.com/office/officeart/2009/3/layout/StepUpProcess"/>
    <dgm:cxn modelId="{9D7918F2-F8B4-42A7-ACC4-80E0DA05C01C}" type="presParOf" srcId="{B5C75CF1-A041-4665-BD3C-4B2F280B4B0A}" destId="{53A7E7ED-B0AB-4B86-B936-DBFF3843998F}" srcOrd="4" destOrd="0" presId="urn:microsoft.com/office/officeart/2009/3/layout/StepUpProcess"/>
    <dgm:cxn modelId="{285B33FD-1407-4505-A85E-2EF02E0F02B2}" type="presParOf" srcId="{53A7E7ED-B0AB-4B86-B936-DBFF3843998F}" destId="{E97DFA18-18DC-4B55-9D72-0FBFDAE7BC04}" srcOrd="0" destOrd="0" presId="urn:microsoft.com/office/officeart/2009/3/layout/StepUpProcess"/>
    <dgm:cxn modelId="{8E591032-DABE-459E-8797-4E0FD7C65A0E}" type="presParOf" srcId="{53A7E7ED-B0AB-4B86-B936-DBFF3843998F}" destId="{E10FBC72-D4E5-46F2-8823-8E11A2F3C861}"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E99257A1-16D0-458A-BF5E-B244C637B565}" type="doc">
      <dgm:prSet loTypeId="urn:microsoft.com/office/officeart/2005/8/layout/vList6" loCatId="process" qsTypeId="urn:microsoft.com/office/officeart/2005/8/quickstyle/simple1" qsCatId="simple" csTypeId="urn:microsoft.com/office/officeart/2005/8/colors/colorful4" csCatId="colorful" phldr="1"/>
      <dgm:spPr/>
      <dgm:t>
        <a:bodyPr/>
        <a:lstStyle/>
        <a:p>
          <a:pPr rtl="1"/>
          <a:endParaRPr lang="fa-IR"/>
        </a:p>
      </dgm:t>
    </dgm:pt>
    <dgm:pt modelId="{F00BCFC6-A275-494F-AE49-1E27645E3412}">
      <dgm:prSet phldrT="[Text]" custT="1"/>
      <dgm:spPr/>
      <dgm:t>
        <a:bodyPr/>
        <a:lstStyle/>
        <a:p>
          <a:pPr rtl="1"/>
          <a:r>
            <a:rPr lang="fa-IR" sz="1600" dirty="0">
              <a:solidFill>
                <a:schemeClr val="tx1"/>
              </a:solidFill>
              <a:cs typeface="B Titr" panose="00000700000000000000" pitchFamily="2" charset="-78"/>
            </a:rPr>
            <a:t>قلمرو موضوعی</a:t>
          </a:r>
        </a:p>
      </dgm:t>
    </dgm:pt>
    <dgm:pt modelId="{AC34AC27-4087-4E26-BB9E-670EC4082B92}" type="parTrans" cxnId="{D2827272-2E9F-46DC-B36F-1344E03F792A}">
      <dgm:prSet/>
      <dgm:spPr/>
      <dgm:t>
        <a:bodyPr/>
        <a:lstStyle/>
        <a:p>
          <a:pPr rtl="1"/>
          <a:endParaRPr lang="fa-IR" sz="1800">
            <a:solidFill>
              <a:schemeClr val="tx1"/>
            </a:solidFill>
            <a:cs typeface="B Nazanin" panose="00000400000000000000" pitchFamily="2" charset="-78"/>
          </a:endParaRPr>
        </a:p>
      </dgm:t>
    </dgm:pt>
    <dgm:pt modelId="{F1CB98E6-2C79-4657-BD32-0DAF5804FF89}" type="sibTrans" cxnId="{D2827272-2E9F-46DC-B36F-1344E03F792A}">
      <dgm:prSet/>
      <dgm:spPr/>
      <dgm:t>
        <a:bodyPr/>
        <a:lstStyle/>
        <a:p>
          <a:pPr rtl="1"/>
          <a:endParaRPr lang="fa-IR" sz="1800">
            <a:solidFill>
              <a:schemeClr val="tx1"/>
            </a:solidFill>
            <a:cs typeface="B Nazanin" panose="00000400000000000000" pitchFamily="2" charset="-78"/>
          </a:endParaRPr>
        </a:p>
      </dgm:t>
    </dgm:pt>
    <dgm:pt modelId="{5A63AA5F-EE7D-40B1-AA78-50F31D29F58A}">
      <dgm:prSet phldrT="[Text]" custT="1"/>
      <dgm:spPr/>
      <dgm:t>
        <a:bodyPr anchor="ctr"/>
        <a:lstStyle/>
        <a:p>
          <a:pPr rtl="1"/>
          <a:r>
            <a:rPr lang="fa-IR" sz="1800" dirty="0">
              <a:solidFill>
                <a:schemeClr val="tx1"/>
              </a:solidFill>
              <a:cs typeface="B Nazanin" pitchFamily="2" charset="-78"/>
            </a:rPr>
            <a:t>پیش‌گیری و مقابله با مفاسد اقتصادی</a:t>
          </a:r>
        </a:p>
      </dgm:t>
    </dgm:pt>
    <dgm:pt modelId="{35F6BBA1-06DB-4F2C-BB80-D5013215DC14}" type="parTrans" cxnId="{C83EF260-128E-440F-956B-3EF969485A71}">
      <dgm:prSet/>
      <dgm:spPr/>
      <dgm:t>
        <a:bodyPr/>
        <a:lstStyle/>
        <a:p>
          <a:pPr rtl="1"/>
          <a:endParaRPr lang="fa-IR" sz="1800">
            <a:solidFill>
              <a:schemeClr val="tx1"/>
            </a:solidFill>
            <a:cs typeface="B Nazanin" panose="00000400000000000000" pitchFamily="2" charset="-78"/>
          </a:endParaRPr>
        </a:p>
      </dgm:t>
    </dgm:pt>
    <dgm:pt modelId="{1436544E-FD19-4822-9A1D-2D6DF091C8EF}" type="sibTrans" cxnId="{C83EF260-128E-440F-956B-3EF969485A71}">
      <dgm:prSet/>
      <dgm:spPr/>
      <dgm:t>
        <a:bodyPr/>
        <a:lstStyle/>
        <a:p>
          <a:pPr rtl="1"/>
          <a:endParaRPr lang="fa-IR" sz="1800">
            <a:solidFill>
              <a:schemeClr val="tx1"/>
            </a:solidFill>
            <a:cs typeface="B Nazanin" panose="00000400000000000000" pitchFamily="2" charset="-78"/>
          </a:endParaRPr>
        </a:p>
      </dgm:t>
    </dgm:pt>
    <dgm:pt modelId="{431A05ED-7127-4CD7-ABEF-7A54B98B6E1F}">
      <dgm:prSet phldrT="[Text]" custT="1"/>
      <dgm:spPr/>
      <dgm:t>
        <a:bodyPr/>
        <a:lstStyle/>
        <a:p>
          <a:pPr rtl="1"/>
          <a:r>
            <a:rPr lang="fa-IR" sz="1600" dirty="0">
              <a:solidFill>
                <a:schemeClr val="tx1"/>
              </a:solidFill>
              <a:cs typeface="B Titr" panose="00000700000000000000" pitchFamily="2" charset="-78"/>
            </a:rPr>
            <a:t>قلمرو مکانی </a:t>
          </a:r>
        </a:p>
      </dgm:t>
    </dgm:pt>
    <dgm:pt modelId="{165F6780-F8EB-4235-AB5A-6582D920538D}" type="parTrans" cxnId="{0C5AFB8F-7EC1-46BE-B359-12AB3419B570}">
      <dgm:prSet/>
      <dgm:spPr/>
      <dgm:t>
        <a:bodyPr/>
        <a:lstStyle/>
        <a:p>
          <a:pPr rtl="1"/>
          <a:endParaRPr lang="fa-IR" sz="1800">
            <a:solidFill>
              <a:schemeClr val="tx1"/>
            </a:solidFill>
            <a:cs typeface="B Nazanin" panose="00000400000000000000" pitchFamily="2" charset="-78"/>
          </a:endParaRPr>
        </a:p>
      </dgm:t>
    </dgm:pt>
    <dgm:pt modelId="{BF0F9D17-BD01-46D3-B5A8-9CBC4BD64EF8}" type="sibTrans" cxnId="{0C5AFB8F-7EC1-46BE-B359-12AB3419B570}">
      <dgm:prSet/>
      <dgm:spPr/>
      <dgm:t>
        <a:bodyPr/>
        <a:lstStyle/>
        <a:p>
          <a:pPr rtl="1"/>
          <a:endParaRPr lang="fa-IR" sz="1800">
            <a:solidFill>
              <a:schemeClr val="tx1"/>
            </a:solidFill>
            <a:cs typeface="B Nazanin" panose="00000400000000000000" pitchFamily="2" charset="-78"/>
          </a:endParaRPr>
        </a:p>
      </dgm:t>
    </dgm:pt>
    <dgm:pt modelId="{FE9F9964-BA1A-4036-BF5C-21BF6D6DD545}">
      <dgm:prSet phldrT="[Text]" custT="1"/>
      <dgm:spPr/>
      <dgm:t>
        <a:bodyPr anchor="ctr"/>
        <a:lstStyle/>
        <a:p>
          <a:pPr rtl="1"/>
          <a:r>
            <a:rPr lang="fa-IR" sz="1800" dirty="0">
              <a:solidFill>
                <a:schemeClr val="tx1"/>
              </a:solidFill>
              <a:cs typeface="B Nazanin" panose="00000400000000000000" pitchFamily="2" charset="-78"/>
            </a:rPr>
            <a:t>قوه مجریه</a:t>
          </a:r>
        </a:p>
      </dgm:t>
    </dgm:pt>
    <dgm:pt modelId="{9F56D7F9-07C6-40CD-98C3-38DE0725E143}" type="parTrans" cxnId="{77F395E7-4267-4C2F-954A-EA09B6A19505}">
      <dgm:prSet/>
      <dgm:spPr/>
      <dgm:t>
        <a:bodyPr/>
        <a:lstStyle/>
        <a:p>
          <a:pPr rtl="1"/>
          <a:endParaRPr lang="fa-IR" sz="1800">
            <a:solidFill>
              <a:schemeClr val="tx1"/>
            </a:solidFill>
            <a:cs typeface="B Nazanin" panose="00000400000000000000" pitchFamily="2" charset="-78"/>
          </a:endParaRPr>
        </a:p>
      </dgm:t>
    </dgm:pt>
    <dgm:pt modelId="{0CA90810-26A9-4A9D-AC97-1531D5636143}" type="sibTrans" cxnId="{77F395E7-4267-4C2F-954A-EA09B6A19505}">
      <dgm:prSet/>
      <dgm:spPr/>
      <dgm:t>
        <a:bodyPr/>
        <a:lstStyle/>
        <a:p>
          <a:pPr rtl="1"/>
          <a:endParaRPr lang="fa-IR" sz="1800">
            <a:solidFill>
              <a:schemeClr val="tx1"/>
            </a:solidFill>
            <a:cs typeface="B Nazanin" panose="00000400000000000000" pitchFamily="2" charset="-78"/>
          </a:endParaRPr>
        </a:p>
      </dgm:t>
    </dgm:pt>
    <dgm:pt modelId="{384A2E2A-BF6D-4E02-92E9-25ECBBD411A4}">
      <dgm:prSet custT="1"/>
      <dgm:spPr/>
      <dgm:t>
        <a:bodyPr/>
        <a:lstStyle/>
        <a:p>
          <a:pPr rtl="1"/>
          <a:r>
            <a:rPr lang="fa-IR" sz="1600" dirty="0">
              <a:solidFill>
                <a:schemeClr val="tx1"/>
              </a:solidFill>
              <a:cs typeface="B Titr" panose="00000700000000000000" pitchFamily="2" charset="-78"/>
            </a:rPr>
            <a:t>سطوح وظایف و ترکیب اعضای مبارزه‌کننده</a:t>
          </a:r>
        </a:p>
      </dgm:t>
    </dgm:pt>
    <dgm:pt modelId="{57708B4F-4840-4939-A38C-E57437413CA1}" type="parTrans" cxnId="{DF4A8592-8E45-4701-837A-9BB29D6E06EC}">
      <dgm:prSet/>
      <dgm:spPr/>
      <dgm:t>
        <a:bodyPr/>
        <a:lstStyle/>
        <a:p>
          <a:pPr rtl="1"/>
          <a:endParaRPr lang="fa-IR" sz="1800">
            <a:solidFill>
              <a:schemeClr val="tx1"/>
            </a:solidFill>
            <a:cs typeface="B Nazanin" panose="00000400000000000000" pitchFamily="2" charset="-78"/>
          </a:endParaRPr>
        </a:p>
      </dgm:t>
    </dgm:pt>
    <dgm:pt modelId="{43D67393-0FE4-445C-8BB1-208D38097613}" type="sibTrans" cxnId="{DF4A8592-8E45-4701-837A-9BB29D6E06EC}">
      <dgm:prSet/>
      <dgm:spPr/>
      <dgm:t>
        <a:bodyPr/>
        <a:lstStyle/>
        <a:p>
          <a:pPr rtl="1"/>
          <a:endParaRPr lang="fa-IR" sz="1800">
            <a:solidFill>
              <a:schemeClr val="tx1"/>
            </a:solidFill>
            <a:cs typeface="B Nazanin" panose="00000400000000000000" pitchFamily="2" charset="-78"/>
          </a:endParaRPr>
        </a:p>
      </dgm:t>
    </dgm:pt>
    <dgm:pt modelId="{98A5CEDA-7501-40FF-9338-42C57441DA4D}">
      <dgm:prSet custT="1"/>
      <dgm:spPr/>
      <dgm:t>
        <a:bodyPr/>
        <a:lstStyle/>
        <a:p>
          <a:pPr rtl="1"/>
          <a:r>
            <a:rPr lang="fa-IR" sz="1600" dirty="0">
              <a:solidFill>
                <a:schemeClr val="tx1"/>
              </a:solidFill>
              <a:cs typeface="B Titr" panose="00000700000000000000" pitchFamily="2" charset="-78"/>
            </a:rPr>
            <a:t>امور سیاست‌گذاری، ساماندهی، هدایت، نظارت و تقویت و تصویب برنامه‌ها</a:t>
          </a:r>
        </a:p>
      </dgm:t>
    </dgm:pt>
    <dgm:pt modelId="{D8FF014F-AD97-4952-930D-705830A45925}" type="parTrans" cxnId="{2C30B0BF-88C0-4538-803A-4CE6B837EB48}">
      <dgm:prSet/>
      <dgm:spPr/>
      <dgm:t>
        <a:bodyPr/>
        <a:lstStyle/>
        <a:p>
          <a:pPr rtl="1"/>
          <a:endParaRPr lang="fa-IR" sz="1800">
            <a:solidFill>
              <a:schemeClr val="tx1"/>
            </a:solidFill>
            <a:cs typeface="B Nazanin" panose="00000400000000000000" pitchFamily="2" charset="-78"/>
          </a:endParaRPr>
        </a:p>
      </dgm:t>
    </dgm:pt>
    <dgm:pt modelId="{607A2A37-D963-4726-92AC-12CD3089C989}" type="sibTrans" cxnId="{2C30B0BF-88C0-4538-803A-4CE6B837EB48}">
      <dgm:prSet/>
      <dgm:spPr/>
      <dgm:t>
        <a:bodyPr/>
        <a:lstStyle/>
        <a:p>
          <a:pPr rtl="1"/>
          <a:endParaRPr lang="fa-IR" sz="1800">
            <a:solidFill>
              <a:schemeClr val="tx1"/>
            </a:solidFill>
            <a:cs typeface="B Nazanin" panose="00000400000000000000" pitchFamily="2" charset="-78"/>
          </a:endParaRPr>
        </a:p>
      </dgm:t>
    </dgm:pt>
    <dgm:pt modelId="{10DCDCD1-45A4-4FAF-A6B3-C7DD16B6715F}">
      <dgm:prSet custT="1"/>
      <dgm:spPr/>
      <dgm:t>
        <a:bodyPr/>
        <a:lstStyle/>
        <a:p>
          <a:pPr rtl="1"/>
          <a:r>
            <a:rPr lang="fa-IR" sz="1600" dirty="0">
              <a:solidFill>
                <a:schemeClr val="tx1"/>
              </a:solidFill>
              <a:cs typeface="B Titr" panose="00000700000000000000" pitchFamily="2" charset="-78"/>
            </a:rPr>
            <a:t>امور برنامه‌ریزی و اجرایی</a:t>
          </a:r>
        </a:p>
      </dgm:t>
    </dgm:pt>
    <dgm:pt modelId="{4C71DAD7-50EC-4242-863E-D87477345521}" type="parTrans" cxnId="{26BB5D10-8606-429D-BC4E-F2FE70ABA768}">
      <dgm:prSet/>
      <dgm:spPr/>
      <dgm:t>
        <a:bodyPr/>
        <a:lstStyle/>
        <a:p>
          <a:pPr rtl="1"/>
          <a:endParaRPr lang="fa-IR" sz="1800">
            <a:solidFill>
              <a:schemeClr val="tx1"/>
            </a:solidFill>
            <a:cs typeface="B Nazanin" panose="00000400000000000000" pitchFamily="2" charset="-78"/>
          </a:endParaRPr>
        </a:p>
      </dgm:t>
    </dgm:pt>
    <dgm:pt modelId="{9DD4C5AB-23C1-4FAC-AC5D-ED5A3F645C53}" type="sibTrans" cxnId="{26BB5D10-8606-429D-BC4E-F2FE70ABA768}">
      <dgm:prSet/>
      <dgm:spPr/>
      <dgm:t>
        <a:bodyPr/>
        <a:lstStyle/>
        <a:p>
          <a:pPr rtl="1"/>
          <a:endParaRPr lang="fa-IR" sz="1800">
            <a:solidFill>
              <a:schemeClr val="tx1"/>
            </a:solidFill>
            <a:cs typeface="B Nazanin" panose="00000400000000000000" pitchFamily="2" charset="-78"/>
          </a:endParaRPr>
        </a:p>
      </dgm:t>
    </dgm:pt>
    <dgm:pt modelId="{A834BED6-5BEF-4D81-BF56-07185C8A9698}">
      <dgm:prSet/>
      <dgm:spPr/>
      <dgm:t>
        <a:bodyPr/>
        <a:lstStyle/>
        <a:p>
          <a:pPr rtl="1"/>
          <a:r>
            <a:rPr lang="fa-IR" dirty="0">
              <a:solidFill>
                <a:schemeClr val="tx1"/>
              </a:solidFill>
              <a:cs typeface="B Nazanin" pitchFamily="2" charset="-78"/>
            </a:rPr>
            <a:t>ستاد مرکزی: یعنی کمیته پیش‌گیری</a:t>
          </a:r>
          <a:endParaRPr lang="fa-IR" dirty="0">
            <a:solidFill>
              <a:schemeClr val="tx1"/>
            </a:solidFill>
          </a:endParaRPr>
        </a:p>
      </dgm:t>
    </dgm:pt>
    <dgm:pt modelId="{06AF45A7-70A7-4E1B-AB20-584E2287404C}" type="parTrans" cxnId="{57054482-7079-4A8B-B20A-AEB3D2B3E4DF}">
      <dgm:prSet/>
      <dgm:spPr/>
      <dgm:t>
        <a:bodyPr/>
        <a:lstStyle/>
        <a:p>
          <a:pPr rtl="1"/>
          <a:endParaRPr lang="fa-IR">
            <a:solidFill>
              <a:schemeClr val="tx1"/>
            </a:solidFill>
          </a:endParaRPr>
        </a:p>
      </dgm:t>
    </dgm:pt>
    <dgm:pt modelId="{4C6C0AF5-44F3-4FAE-BF6E-AC0785C20B6C}" type="sibTrans" cxnId="{57054482-7079-4A8B-B20A-AEB3D2B3E4DF}">
      <dgm:prSet/>
      <dgm:spPr/>
      <dgm:t>
        <a:bodyPr/>
        <a:lstStyle/>
        <a:p>
          <a:pPr rtl="1"/>
          <a:endParaRPr lang="fa-IR">
            <a:solidFill>
              <a:schemeClr val="tx1"/>
            </a:solidFill>
          </a:endParaRPr>
        </a:p>
      </dgm:t>
    </dgm:pt>
    <dgm:pt modelId="{B220E847-7C71-4D92-A772-3FA627D31B76}">
      <dgm:prSet/>
      <dgm:spPr/>
      <dgm:t>
        <a:bodyPr/>
        <a:lstStyle/>
        <a:p>
          <a:pPr rtl="1"/>
          <a:r>
            <a:rPr lang="fa-IR" dirty="0">
              <a:solidFill>
                <a:schemeClr val="tx1"/>
              </a:solidFill>
              <a:cs typeface="B Nazanin" pitchFamily="2" charset="-78"/>
            </a:rPr>
            <a:t>دستگاه‌های اجرایی</a:t>
          </a:r>
          <a:endParaRPr lang="fa-IR" dirty="0">
            <a:solidFill>
              <a:schemeClr val="tx1"/>
            </a:solidFill>
          </a:endParaRPr>
        </a:p>
      </dgm:t>
    </dgm:pt>
    <dgm:pt modelId="{7F6E98DF-94F9-4D82-8051-E9F98227072B}" type="parTrans" cxnId="{6BA1EFA9-88EF-458D-89ED-9D7A78E16223}">
      <dgm:prSet/>
      <dgm:spPr/>
      <dgm:t>
        <a:bodyPr/>
        <a:lstStyle/>
        <a:p>
          <a:pPr rtl="1"/>
          <a:endParaRPr lang="fa-IR">
            <a:solidFill>
              <a:schemeClr val="tx1"/>
            </a:solidFill>
          </a:endParaRPr>
        </a:p>
      </dgm:t>
    </dgm:pt>
    <dgm:pt modelId="{6B078F93-C424-468C-832C-EE33AA1D0F58}" type="sibTrans" cxnId="{6BA1EFA9-88EF-458D-89ED-9D7A78E16223}">
      <dgm:prSet/>
      <dgm:spPr/>
      <dgm:t>
        <a:bodyPr/>
        <a:lstStyle/>
        <a:p>
          <a:pPr rtl="1"/>
          <a:endParaRPr lang="fa-IR">
            <a:solidFill>
              <a:schemeClr val="tx1"/>
            </a:solidFill>
          </a:endParaRPr>
        </a:p>
      </dgm:t>
    </dgm:pt>
    <dgm:pt modelId="{B0D97581-C617-438A-9F6D-6326F2C50208}">
      <dgm:prSet custT="1"/>
      <dgm:spPr/>
      <dgm:t>
        <a:bodyPr anchor="ctr"/>
        <a:lstStyle/>
        <a:p>
          <a:pPr rtl="1"/>
          <a:r>
            <a:rPr lang="fa-IR" sz="1800" dirty="0">
              <a:solidFill>
                <a:schemeClr val="tx1"/>
              </a:solidFill>
              <a:cs typeface="B Nazanin" panose="00000400000000000000" pitchFamily="2" charset="-78"/>
            </a:rPr>
            <a:t>متمرکز به تشکیلات مرکزی</a:t>
          </a:r>
        </a:p>
      </dgm:t>
    </dgm:pt>
    <dgm:pt modelId="{722C424F-1D88-4EF2-9792-5075D606236B}" type="parTrans" cxnId="{1CBE22B6-F49C-4ACE-A85F-A4B481CCC1A6}">
      <dgm:prSet/>
      <dgm:spPr/>
      <dgm:t>
        <a:bodyPr/>
        <a:lstStyle/>
        <a:p>
          <a:pPr rtl="1"/>
          <a:endParaRPr lang="fa-IR">
            <a:solidFill>
              <a:schemeClr val="tx1"/>
            </a:solidFill>
          </a:endParaRPr>
        </a:p>
      </dgm:t>
    </dgm:pt>
    <dgm:pt modelId="{580F78D4-EEDC-4B9F-BB60-6AB49027C248}" type="sibTrans" cxnId="{1CBE22B6-F49C-4ACE-A85F-A4B481CCC1A6}">
      <dgm:prSet/>
      <dgm:spPr/>
      <dgm:t>
        <a:bodyPr/>
        <a:lstStyle/>
        <a:p>
          <a:pPr rtl="1"/>
          <a:endParaRPr lang="fa-IR">
            <a:solidFill>
              <a:schemeClr val="tx1"/>
            </a:solidFill>
          </a:endParaRPr>
        </a:p>
      </dgm:t>
    </dgm:pt>
    <dgm:pt modelId="{2915BE35-8178-4F47-A262-241BF75452FA}">
      <dgm:prSet custT="1"/>
      <dgm:spPr/>
      <dgm:t>
        <a:bodyPr anchor="ctr"/>
        <a:lstStyle/>
        <a:p>
          <a:pPr rtl="1"/>
          <a:r>
            <a:rPr lang="fa-IR" sz="1800" dirty="0">
              <a:solidFill>
                <a:schemeClr val="tx1"/>
              </a:solidFill>
              <a:cs typeface="B Nazanin" panose="00000400000000000000" pitchFamily="2" charset="-78"/>
            </a:rPr>
            <a:t>کارگروه‌های اجرایی در دستگاه‌ها </a:t>
          </a:r>
        </a:p>
      </dgm:t>
    </dgm:pt>
    <dgm:pt modelId="{5EDCC09B-01DE-4BA1-98C9-90B2BF0CB5A3}" type="parTrans" cxnId="{49602E45-9496-4BE7-A045-D5DB6E18CE6A}">
      <dgm:prSet/>
      <dgm:spPr/>
      <dgm:t>
        <a:bodyPr/>
        <a:lstStyle/>
        <a:p>
          <a:pPr rtl="1"/>
          <a:endParaRPr lang="fa-IR">
            <a:solidFill>
              <a:schemeClr val="tx1"/>
            </a:solidFill>
          </a:endParaRPr>
        </a:p>
      </dgm:t>
    </dgm:pt>
    <dgm:pt modelId="{9CD83950-4A8D-4B32-8127-73AA423AD858}" type="sibTrans" cxnId="{49602E45-9496-4BE7-A045-D5DB6E18CE6A}">
      <dgm:prSet/>
      <dgm:spPr/>
      <dgm:t>
        <a:bodyPr/>
        <a:lstStyle/>
        <a:p>
          <a:pPr rtl="1"/>
          <a:endParaRPr lang="fa-IR">
            <a:solidFill>
              <a:schemeClr val="tx1"/>
            </a:solidFill>
          </a:endParaRPr>
        </a:p>
      </dgm:t>
    </dgm:pt>
    <dgm:pt modelId="{0116B54F-8716-4720-ACF8-DF7AD1ED827B}" type="pres">
      <dgm:prSet presAssocID="{E99257A1-16D0-458A-BF5E-B244C637B565}" presName="Name0" presStyleCnt="0">
        <dgm:presLayoutVars>
          <dgm:dir val="rev"/>
          <dgm:animLvl val="lvl"/>
          <dgm:resizeHandles/>
        </dgm:presLayoutVars>
      </dgm:prSet>
      <dgm:spPr/>
    </dgm:pt>
    <dgm:pt modelId="{52CFB050-D55B-4760-AFE8-686619540C6D}" type="pres">
      <dgm:prSet presAssocID="{F00BCFC6-A275-494F-AE49-1E27645E3412}" presName="linNode" presStyleCnt="0"/>
      <dgm:spPr/>
    </dgm:pt>
    <dgm:pt modelId="{75A305A3-E17B-4B0D-A892-5A89126B7A4E}" type="pres">
      <dgm:prSet presAssocID="{F00BCFC6-A275-494F-AE49-1E27645E3412}" presName="parentShp" presStyleLbl="node1" presStyleIdx="0" presStyleCnt="5">
        <dgm:presLayoutVars>
          <dgm:bulletEnabled val="1"/>
        </dgm:presLayoutVars>
      </dgm:prSet>
      <dgm:spPr/>
    </dgm:pt>
    <dgm:pt modelId="{005736F1-5F4E-48FF-AF8E-5B69F6142FCE}" type="pres">
      <dgm:prSet presAssocID="{F00BCFC6-A275-494F-AE49-1E27645E3412}" presName="childShp" presStyleLbl="bgAccFollowNode1" presStyleIdx="0" presStyleCnt="5">
        <dgm:presLayoutVars>
          <dgm:bulletEnabled val="1"/>
        </dgm:presLayoutVars>
      </dgm:prSet>
      <dgm:spPr/>
    </dgm:pt>
    <dgm:pt modelId="{F422174D-66BE-4052-918F-95D2FE1F5552}" type="pres">
      <dgm:prSet presAssocID="{F1CB98E6-2C79-4657-BD32-0DAF5804FF89}" presName="spacing" presStyleCnt="0"/>
      <dgm:spPr/>
    </dgm:pt>
    <dgm:pt modelId="{BFA653DF-DBA1-4987-9F9C-0B05C03FF377}" type="pres">
      <dgm:prSet presAssocID="{431A05ED-7127-4CD7-ABEF-7A54B98B6E1F}" presName="linNode" presStyleCnt="0"/>
      <dgm:spPr/>
    </dgm:pt>
    <dgm:pt modelId="{563A890D-B2E0-4BF9-A5D2-CEA4525D596D}" type="pres">
      <dgm:prSet presAssocID="{431A05ED-7127-4CD7-ABEF-7A54B98B6E1F}" presName="parentShp" presStyleLbl="node1" presStyleIdx="1" presStyleCnt="5">
        <dgm:presLayoutVars>
          <dgm:bulletEnabled val="1"/>
        </dgm:presLayoutVars>
      </dgm:prSet>
      <dgm:spPr/>
    </dgm:pt>
    <dgm:pt modelId="{4D49D2D8-53A8-46CF-B434-64A043243D2C}" type="pres">
      <dgm:prSet presAssocID="{431A05ED-7127-4CD7-ABEF-7A54B98B6E1F}" presName="childShp" presStyleLbl="bgAccFollowNode1" presStyleIdx="1" presStyleCnt="5">
        <dgm:presLayoutVars>
          <dgm:bulletEnabled val="1"/>
        </dgm:presLayoutVars>
      </dgm:prSet>
      <dgm:spPr/>
    </dgm:pt>
    <dgm:pt modelId="{63B09A86-120B-4537-BE4E-04E66332459C}" type="pres">
      <dgm:prSet presAssocID="{BF0F9D17-BD01-46D3-B5A8-9CBC4BD64EF8}" presName="spacing" presStyleCnt="0"/>
      <dgm:spPr/>
    </dgm:pt>
    <dgm:pt modelId="{7EB5CE40-4EDD-415A-BD89-5F8356142A5B}" type="pres">
      <dgm:prSet presAssocID="{384A2E2A-BF6D-4E02-92E9-25ECBBD411A4}" presName="linNode" presStyleCnt="0"/>
      <dgm:spPr/>
    </dgm:pt>
    <dgm:pt modelId="{29914537-EB52-4766-B15E-F0F7F7976151}" type="pres">
      <dgm:prSet presAssocID="{384A2E2A-BF6D-4E02-92E9-25ECBBD411A4}" presName="parentShp" presStyleLbl="node1" presStyleIdx="2" presStyleCnt="5">
        <dgm:presLayoutVars>
          <dgm:bulletEnabled val="1"/>
        </dgm:presLayoutVars>
      </dgm:prSet>
      <dgm:spPr/>
    </dgm:pt>
    <dgm:pt modelId="{46852900-B724-4AFA-8EA0-00408784906C}" type="pres">
      <dgm:prSet presAssocID="{384A2E2A-BF6D-4E02-92E9-25ECBBD411A4}" presName="childShp" presStyleLbl="bgAccFollowNode1" presStyleIdx="2" presStyleCnt="5">
        <dgm:presLayoutVars>
          <dgm:bulletEnabled val="1"/>
        </dgm:presLayoutVars>
      </dgm:prSet>
      <dgm:spPr/>
    </dgm:pt>
    <dgm:pt modelId="{F230F173-97B6-4D7E-8090-F9AF16232421}" type="pres">
      <dgm:prSet presAssocID="{43D67393-0FE4-445C-8BB1-208D38097613}" presName="spacing" presStyleCnt="0"/>
      <dgm:spPr/>
    </dgm:pt>
    <dgm:pt modelId="{9BC30E28-16CE-4D77-B6E8-AAB2156D3C3F}" type="pres">
      <dgm:prSet presAssocID="{98A5CEDA-7501-40FF-9338-42C57441DA4D}" presName="linNode" presStyleCnt="0"/>
      <dgm:spPr/>
    </dgm:pt>
    <dgm:pt modelId="{D848DBFD-E46F-433F-BAE4-DFBA80FAC0F8}" type="pres">
      <dgm:prSet presAssocID="{98A5CEDA-7501-40FF-9338-42C57441DA4D}" presName="parentShp" presStyleLbl="node1" presStyleIdx="3" presStyleCnt="5">
        <dgm:presLayoutVars>
          <dgm:bulletEnabled val="1"/>
        </dgm:presLayoutVars>
      </dgm:prSet>
      <dgm:spPr/>
    </dgm:pt>
    <dgm:pt modelId="{54518804-409C-4D8B-B222-3E786BF74252}" type="pres">
      <dgm:prSet presAssocID="{98A5CEDA-7501-40FF-9338-42C57441DA4D}" presName="childShp" presStyleLbl="bgAccFollowNode1" presStyleIdx="3" presStyleCnt="5">
        <dgm:presLayoutVars>
          <dgm:bulletEnabled val="1"/>
        </dgm:presLayoutVars>
      </dgm:prSet>
      <dgm:spPr/>
    </dgm:pt>
    <dgm:pt modelId="{6CCFFE51-A362-4141-83E8-6CFBC3DF6D70}" type="pres">
      <dgm:prSet presAssocID="{607A2A37-D963-4726-92AC-12CD3089C989}" presName="spacing" presStyleCnt="0"/>
      <dgm:spPr/>
    </dgm:pt>
    <dgm:pt modelId="{B60D3956-804A-4D1D-A0F9-BBF459BE05D2}" type="pres">
      <dgm:prSet presAssocID="{10DCDCD1-45A4-4FAF-A6B3-C7DD16B6715F}" presName="linNode" presStyleCnt="0"/>
      <dgm:spPr/>
    </dgm:pt>
    <dgm:pt modelId="{08879208-3D0C-4105-BC8C-39B5F5382EB8}" type="pres">
      <dgm:prSet presAssocID="{10DCDCD1-45A4-4FAF-A6B3-C7DD16B6715F}" presName="parentShp" presStyleLbl="node1" presStyleIdx="4" presStyleCnt="5">
        <dgm:presLayoutVars>
          <dgm:bulletEnabled val="1"/>
        </dgm:presLayoutVars>
      </dgm:prSet>
      <dgm:spPr/>
    </dgm:pt>
    <dgm:pt modelId="{7FEBD17A-1A26-4B4B-97B5-9470F4997C3D}" type="pres">
      <dgm:prSet presAssocID="{10DCDCD1-45A4-4FAF-A6B3-C7DD16B6715F}" presName="childShp" presStyleLbl="bgAccFollowNode1" presStyleIdx="4" presStyleCnt="5">
        <dgm:presLayoutVars>
          <dgm:bulletEnabled val="1"/>
        </dgm:presLayoutVars>
      </dgm:prSet>
      <dgm:spPr/>
    </dgm:pt>
  </dgm:ptLst>
  <dgm:cxnLst>
    <dgm:cxn modelId="{26BB5D10-8606-429D-BC4E-F2FE70ABA768}" srcId="{E99257A1-16D0-458A-BF5E-B244C637B565}" destId="{10DCDCD1-45A4-4FAF-A6B3-C7DD16B6715F}" srcOrd="4" destOrd="0" parTransId="{4C71DAD7-50EC-4242-863E-D87477345521}" sibTransId="{9DD4C5AB-23C1-4FAC-AC5D-ED5A3F645C53}"/>
    <dgm:cxn modelId="{7B76441A-DD3C-4A25-B4C1-41B783A0D869}" type="presOf" srcId="{F00BCFC6-A275-494F-AE49-1E27645E3412}" destId="{75A305A3-E17B-4B0D-A892-5A89126B7A4E}" srcOrd="0" destOrd="0" presId="urn:microsoft.com/office/officeart/2005/8/layout/vList6"/>
    <dgm:cxn modelId="{C83EF260-128E-440F-956B-3EF969485A71}" srcId="{F00BCFC6-A275-494F-AE49-1E27645E3412}" destId="{5A63AA5F-EE7D-40B1-AA78-50F31D29F58A}" srcOrd="0" destOrd="0" parTransId="{35F6BBA1-06DB-4F2C-BB80-D5013215DC14}" sibTransId="{1436544E-FD19-4822-9A1D-2D6DF091C8EF}"/>
    <dgm:cxn modelId="{2F178744-FF64-47F6-963A-757B25AB3B83}" type="presOf" srcId="{10DCDCD1-45A4-4FAF-A6B3-C7DD16B6715F}" destId="{08879208-3D0C-4105-BC8C-39B5F5382EB8}" srcOrd="0" destOrd="0" presId="urn:microsoft.com/office/officeart/2005/8/layout/vList6"/>
    <dgm:cxn modelId="{49602E45-9496-4BE7-A045-D5DB6E18CE6A}" srcId="{10DCDCD1-45A4-4FAF-A6B3-C7DD16B6715F}" destId="{2915BE35-8178-4F47-A262-241BF75452FA}" srcOrd="0" destOrd="0" parTransId="{5EDCC09B-01DE-4BA1-98C9-90B2BF0CB5A3}" sibTransId="{9CD83950-4A8D-4B32-8127-73AA423AD858}"/>
    <dgm:cxn modelId="{D2827272-2E9F-46DC-B36F-1344E03F792A}" srcId="{E99257A1-16D0-458A-BF5E-B244C637B565}" destId="{F00BCFC6-A275-494F-AE49-1E27645E3412}" srcOrd="0" destOrd="0" parTransId="{AC34AC27-4087-4E26-BB9E-670EC4082B92}" sibTransId="{F1CB98E6-2C79-4657-BD32-0DAF5804FF89}"/>
    <dgm:cxn modelId="{A0CD4A77-BA6A-4036-89D1-B20C2A6825D2}" type="presOf" srcId="{B220E847-7C71-4D92-A772-3FA627D31B76}" destId="{46852900-B724-4AFA-8EA0-00408784906C}" srcOrd="0" destOrd="1" presId="urn:microsoft.com/office/officeart/2005/8/layout/vList6"/>
    <dgm:cxn modelId="{137DCB81-9BD0-4848-BF7D-2ACA807214E9}" type="presOf" srcId="{B0D97581-C617-438A-9F6D-6326F2C50208}" destId="{54518804-409C-4D8B-B222-3E786BF74252}" srcOrd="0" destOrd="0" presId="urn:microsoft.com/office/officeart/2005/8/layout/vList6"/>
    <dgm:cxn modelId="{57054482-7079-4A8B-B20A-AEB3D2B3E4DF}" srcId="{384A2E2A-BF6D-4E02-92E9-25ECBBD411A4}" destId="{A834BED6-5BEF-4D81-BF56-07185C8A9698}" srcOrd="0" destOrd="0" parTransId="{06AF45A7-70A7-4E1B-AB20-584E2287404C}" sibTransId="{4C6C0AF5-44F3-4FAE-BF6E-AC0785C20B6C}"/>
    <dgm:cxn modelId="{0C5AFB8F-7EC1-46BE-B359-12AB3419B570}" srcId="{E99257A1-16D0-458A-BF5E-B244C637B565}" destId="{431A05ED-7127-4CD7-ABEF-7A54B98B6E1F}" srcOrd="1" destOrd="0" parTransId="{165F6780-F8EB-4235-AB5A-6582D920538D}" sibTransId="{BF0F9D17-BD01-46D3-B5A8-9CBC4BD64EF8}"/>
    <dgm:cxn modelId="{DF4A8592-8E45-4701-837A-9BB29D6E06EC}" srcId="{E99257A1-16D0-458A-BF5E-B244C637B565}" destId="{384A2E2A-BF6D-4E02-92E9-25ECBBD411A4}" srcOrd="2" destOrd="0" parTransId="{57708B4F-4840-4939-A38C-E57437413CA1}" sibTransId="{43D67393-0FE4-445C-8BB1-208D38097613}"/>
    <dgm:cxn modelId="{B30A06A6-36C2-40A6-868C-A6479002429F}" type="presOf" srcId="{98A5CEDA-7501-40FF-9338-42C57441DA4D}" destId="{D848DBFD-E46F-433F-BAE4-DFBA80FAC0F8}" srcOrd="0" destOrd="0" presId="urn:microsoft.com/office/officeart/2005/8/layout/vList6"/>
    <dgm:cxn modelId="{6BA1EFA9-88EF-458D-89ED-9D7A78E16223}" srcId="{384A2E2A-BF6D-4E02-92E9-25ECBBD411A4}" destId="{B220E847-7C71-4D92-A772-3FA627D31B76}" srcOrd="1" destOrd="0" parTransId="{7F6E98DF-94F9-4D82-8051-E9F98227072B}" sibTransId="{6B078F93-C424-468C-832C-EE33AA1D0F58}"/>
    <dgm:cxn modelId="{5888D7AD-9E29-40F2-A84A-B6C36C299CBD}" type="presOf" srcId="{A834BED6-5BEF-4D81-BF56-07185C8A9698}" destId="{46852900-B724-4AFA-8EA0-00408784906C}" srcOrd="0" destOrd="0" presId="urn:microsoft.com/office/officeart/2005/8/layout/vList6"/>
    <dgm:cxn modelId="{1CBE22B6-F49C-4ACE-A85F-A4B481CCC1A6}" srcId="{98A5CEDA-7501-40FF-9338-42C57441DA4D}" destId="{B0D97581-C617-438A-9F6D-6326F2C50208}" srcOrd="0" destOrd="0" parTransId="{722C424F-1D88-4EF2-9792-5075D606236B}" sibTransId="{580F78D4-EEDC-4B9F-BB60-6AB49027C248}"/>
    <dgm:cxn modelId="{DA7386BC-1462-455D-AA82-904D4180AB0B}" type="presOf" srcId="{431A05ED-7127-4CD7-ABEF-7A54B98B6E1F}" destId="{563A890D-B2E0-4BF9-A5D2-CEA4525D596D}" srcOrd="0" destOrd="0" presId="urn:microsoft.com/office/officeart/2005/8/layout/vList6"/>
    <dgm:cxn modelId="{E8FE28BF-2D5B-4DD3-B275-19C445F7AD6F}" type="presOf" srcId="{2915BE35-8178-4F47-A262-241BF75452FA}" destId="{7FEBD17A-1A26-4B4B-97B5-9470F4997C3D}" srcOrd="0" destOrd="0" presId="urn:microsoft.com/office/officeart/2005/8/layout/vList6"/>
    <dgm:cxn modelId="{2C30B0BF-88C0-4538-803A-4CE6B837EB48}" srcId="{E99257A1-16D0-458A-BF5E-B244C637B565}" destId="{98A5CEDA-7501-40FF-9338-42C57441DA4D}" srcOrd="3" destOrd="0" parTransId="{D8FF014F-AD97-4952-930D-705830A45925}" sibTransId="{607A2A37-D963-4726-92AC-12CD3089C989}"/>
    <dgm:cxn modelId="{A4A774C8-24C6-4403-82A1-18235CEC7B46}" type="presOf" srcId="{E99257A1-16D0-458A-BF5E-B244C637B565}" destId="{0116B54F-8716-4720-ACF8-DF7AD1ED827B}" srcOrd="0" destOrd="0" presId="urn:microsoft.com/office/officeart/2005/8/layout/vList6"/>
    <dgm:cxn modelId="{B007F8CF-9BA6-46A6-84A7-EE31D9A2E5D4}" type="presOf" srcId="{5A63AA5F-EE7D-40B1-AA78-50F31D29F58A}" destId="{005736F1-5F4E-48FF-AF8E-5B69F6142FCE}" srcOrd="0" destOrd="0" presId="urn:microsoft.com/office/officeart/2005/8/layout/vList6"/>
    <dgm:cxn modelId="{77F395E7-4267-4C2F-954A-EA09B6A19505}" srcId="{431A05ED-7127-4CD7-ABEF-7A54B98B6E1F}" destId="{FE9F9964-BA1A-4036-BF5C-21BF6D6DD545}" srcOrd="0" destOrd="0" parTransId="{9F56D7F9-07C6-40CD-98C3-38DE0725E143}" sibTransId="{0CA90810-26A9-4A9D-AC97-1531D5636143}"/>
    <dgm:cxn modelId="{31E5B6E7-6DD2-44D3-9873-6C5883F002DD}" type="presOf" srcId="{384A2E2A-BF6D-4E02-92E9-25ECBBD411A4}" destId="{29914537-EB52-4766-B15E-F0F7F7976151}" srcOrd="0" destOrd="0" presId="urn:microsoft.com/office/officeart/2005/8/layout/vList6"/>
    <dgm:cxn modelId="{D549CAF4-2B08-47E2-8706-AE5D2857BCA3}" type="presOf" srcId="{FE9F9964-BA1A-4036-BF5C-21BF6D6DD545}" destId="{4D49D2D8-53A8-46CF-B434-64A043243D2C}" srcOrd="0" destOrd="0" presId="urn:microsoft.com/office/officeart/2005/8/layout/vList6"/>
    <dgm:cxn modelId="{AE8528BE-E3B7-4CE3-AA70-486F2E9B03D2}" type="presParOf" srcId="{0116B54F-8716-4720-ACF8-DF7AD1ED827B}" destId="{52CFB050-D55B-4760-AFE8-686619540C6D}" srcOrd="0" destOrd="0" presId="urn:microsoft.com/office/officeart/2005/8/layout/vList6"/>
    <dgm:cxn modelId="{781B79FF-1F08-459C-9BA5-CA5C6E43992E}" type="presParOf" srcId="{52CFB050-D55B-4760-AFE8-686619540C6D}" destId="{75A305A3-E17B-4B0D-A892-5A89126B7A4E}" srcOrd="0" destOrd="0" presId="urn:microsoft.com/office/officeart/2005/8/layout/vList6"/>
    <dgm:cxn modelId="{ECD270C0-489F-4D38-9547-993613E8215E}" type="presParOf" srcId="{52CFB050-D55B-4760-AFE8-686619540C6D}" destId="{005736F1-5F4E-48FF-AF8E-5B69F6142FCE}" srcOrd="1" destOrd="0" presId="urn:microsoft.com/office/officeart/2005/8/layout/vList6"/>
    <dgm:cxn modelId="{DEFD1C48-01CF-4552-82C5-DF554B18A127}" type="presParOf" srcId="{0116B54F-8716-4720-ACF8-DF7AD1ED827B}" destId="{F422174D-66BE-4052-918F-95D2FE1F5552}" srcOrd="1" destOrd="0" presId="urn:microsoft.com/office/officeart/2005/8/layout/vList6"/>
    <dgm:cxn modelId="{D0886F7A-D6A4-45CB-9DE6-B2AAD822CCA0}" type="presParOf" srcId="{0116B54F-8716-4720-ACF8-DF7AD1ED827B}" destId="{BFA653DF-DBA1-4987-9F9C-0B05C03FF377}" srcOrd="2" destOrd="0" presId="urn:microsoft.com/office/officeart/2005/8/layout/vList6"/>
    <dgm:cxn modelId="{FF7CC216-4F03-43B9-BDD8-0D6E11B6B165}" type="presParOf" srcId="{BFA653DF-DBA1-4987-9F9C-0B05C03FF377}" destId="{563A890D-B2E0-4BF9-A5D2-CEA4525D596D}" srcOrd="0" destOrd="0" presId="urn:microsoft.com/office/officeart/2005/8/layout/vList6"/>
    <dgm:cxn modelId="{B309225B-76A5-4908-B9B4-5952B0EF339D}" type="presParOf" srcId="{BFA653DF-DBA1-4987-9F9C-0B05C03FF377}" destId="{4D49D2D8-53A8-46CF-B434-64A043243D2C}" srcOrd="1" destOrd="0" presId="urn:microsoft.com/office/officeart/2005/8/layout/vList6"/>
    <dgm:cxn modelId="{67C96CC8-8F5B-4A4D-8024-9834B2FAE856}" type="presParOf" srcId="{0116B54F-8716-4720-ACF8-DF7AD1ED827B}" destId="{63B09A86-120B-4537-BE4E-04E66332459C}" srcOrd="3" destOrd="0" presId="urn:microsoft.com/office/officeart/2005/8/layout/vList6"/>
    <dgm:cxn modelId="{9E999839-F694-4653-8B52-90EFEFF824EF}" type="presParOf" srcId="{0116B54F-8716-4720-ACF8-DF7AD1ED827B}" destId="{7EB5CE40-4EDD-415A-BD89-5F8356142A5B}" srcOrd="4" destOrd="0" presId="urn:microsoft.com/office/officeart/2005/8/layout/vList6"/>
    <dgm:cxn modelId="{7F3E9209-09F2-48C9-B221-69C736D1BA49}" type="presParOf" srcId="{7EB5CE40-4EDD-415A-BD89-5F8356142A5B}" destId="{29914537-EB52-4766-B15E-F0F7F7976151}" srcOrd="0" destOrd="0" presId="urn:microsoft.com/office/officeart/2005/8/layout/vList6"/>
    <dgm:cxn modelId="{0B986491-B88C-48E4-A31F-D7FF1139CD29}" type="presParOf" srcId="{7EB5CE40-4EDD-415A-BD89-5F8356142A5B}" destId="{46852900-B724-4AFA-8EA0-00408784906C}" srcOrd="1" destOrd="0" presId="urn:microsoft.com/office/officeart/2005/8/layout/vList6"/>
    <dgm:cxn modelId="{1AF61B4C-9853-4C69-A42C-541BA6893D5A}" type="presParOf" srcId="{0116B54F-8716-4720-ACF8-DF7AD1ED827B}" destId="{F230F173-97B6-4D7E-8090-F9AF16232421}" srcOrd="5" destOrd="0" presId="urn:microsoft.com/office/officeart/2005/8/layout/vList6"/>
    <dgm:cxn modelId="{3DDE31AD-326E-49F8-866D-0981CCFB4226}" type="presParOf" srcId="{0116B54F-8716-4720-ACF8-DF7AD1ED827B}" destId="{9BC30E28-16CE-4D77-B6E8-AAB2156D3C3F}" srcOrd="6" destOrd="0" presId="urn:microsoft.com/office/officeart/2005/8/layout/vList6"/>
    <dgm:cxn modelId="{D8494193-09CB-4455-972F-01CE2C92B8C3}" type="presParOf" srcId="{9BC30E28-16CE-4D77-B6E8-AAB2156D3C3F}" destId="{D848DBFD-E46F-433F-BAE4-DFBA80FAC0F8}" srcOrd="0" destOrd="0" presId="urn:microsoft.com/office/officeart/2005/8/layout/vList6"/>
    <dgm:cxn modelId="{86EE0519-1538-4469-AE2C-7F6FB1BEB0EB}" type="presParOf" srcId="{9BC30E28-16CE-4D77-B6E8-AAB2156D3C3F}" destId="{54518804-409C-4D8B-B222-3E786BF74252}" srcOrd="1" destOrd="0" presId="urn:microsoft.com/office/officeart/2005/8/layout/vList6"/>
    <dgm:cxn modelId="{80127EFD-BA6F-423B-9981-AD919A2A61B4}" type="presParOf" srcId="{0116B54F-8716-4720-ACF8-DF7AD1ED827B}" destId="{6CCFFE51-A362-4141-83E8-6CFBC3DF6D70}" srcOrd="7" destOrd="0" presId="urn:microsoft.com/office/officeart/2005/8/layout/vList6"/>
    <dgm:cxn modelId="{7716FE3A-CF49-46F0-9B2E-1F1366FC7341}" type="presParOf" srcId="{0116B54F-8716-4720-ACF8-DF7AD1ED827B}" destId="{B60D3956-804A-4D1D-A0F9-BBF459BE05D2}" srcOrd="8" destOrd="0" presId="urn:microsoft.com/office/officeart/2005/8/layout/vList6"/>
    <dgm:cxn modelId="{7261C433-A429-4D3B-8BBD-8C5D6B16D9D5}" type="presParOf" srcId="{B60D3956-804A-4D1D-A0F9-BBF459BE05D2}" destId="{08879208-3D0C-4105-BC8C-39B5F5382EB8}" srcOrd="0" destOrd="0" presId="urn:microsoft.com/office/officeart/2005/8/layout/vList6"/>
    <dgm:cxn modelId="{F53C7589-1CE4-4C78-AEA3-EEF21579A9C8}" type="presParOf" srcId="{B60D3956-804A-4D1D-A0F9-BBF459BE05D2}" destId="{7FEBD17A-1A26-4B4B-97B5-9470F4997C3D}"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00015EAB-D5B0-4EFD-897E-CD6171ECA829}" type="doc">
      <dgm:prSet loTypeId="urn:microsoft.com/office/officeart/2011/layout/HexagonRadial" loCatId="cycle" qsTypeId="urn:microsoft.com/office/officeart/2005/8/quickstyle/3d3" qsCatId="3D" csTypeId="urn:microsoft.com/office/officeart/2005/8/colors/accent1_2" csCatId="accent1" phldr="1"/>
      <dgm:spPr/>
      <dgm:t>
        <a:bodyPr/>
        <a:lstStyle/>
        <a:p>
          <a:endParaRPr lang="en-US"/>
        </a:p>
      </dgm:t>
    </dgm:pt>
    <dgm:pt modelId="{31DE261A-8CA4-4F3B-B282-F2E1BFBEFCCE}">
      <dgm:prSet phldrT="[Text]" custT="1"/>
      <dgm:spPr/>
      <dgm:t>
        <a:bodyPr/>
        <a:lstStyle/>
        <a:p>
          <a:r>
            <a:rPr lang="fa-IR" sz="1400" b="1" cap="all" dirty="0">
              <a:ln w="9000" cmpd="sng">
                <a:prstDash val="solid"/>
              </a:ln>
              <a:effectLst/>
              <a:latin typeface="B Nazanin" panose="00000400000000000000" pitchFamily="2" charset="-78"/>
              <a:cs typeface="B Nazanin" panose="00000400000000000000" pitchFamily="2" charset="-78"/>
            </a:rPr>
            <a:t>تهدید ثبات سیاسی و اقتصادی کشورها</a:t>
          </a:r>
          <a:endParaRPr lang="en-US" sz="1400" dirty="0">
            <a:effectLst/>
            <a:latin typeface="B Nazanin" panose="00000400000000000000" pitchFamily="2" charset="-78"/>
            <a:cs typeface="B Nazanin" panose="00000400000000000000" pitchFamily="2" charset="-78"/>
          </a:endParaRPr>
        </a:p>
      </dgm:t>
    </dgm:pt>
    <dgm:pt modelId="{7739B7E3-36ED-49D2-9BE9-1A07DAED3A08}" type="parTrans" cxnId="{E4BA94FE-D4EA-41FD-9B84-0F54CA297E88}">
      <dgm:prSet/>
      <dgm:spPr/>
      <dgm:t>
        <a:bodyPr/>
        <a:lstStyle/>
        <a:p>
          <a:endParaRPr lang="en-US">
            <a:latin typeface="B Nazanin" panose="00000400000000000000" pitchFamily="2" charset="-78"/>
            <a:cs typeface="B Nazanin" panose="00000400000000000000" pitchFamily="2" charset="-78"/>
          </a:endParaRPr>
        </a:p>
      </dgm:t>
    </dgm:pt>
    <dgm:pt modelId="{84C56A21-1993-4329-960F-261D718B1776}" type="sibTrans" cxnId="{E4BA94FE-D4EA-41FD-9B84-0F54CA297E88}">
      <dgm:prSet/>
      <dgm:spPr/>
      <dgm:t>
        <a:bodyPr/>
        <a:lstStyle/>
        <a:p>
          <a:endParaRPr lang="en-US">
            <a:latin typeface="B Nazanin" panose="00000400000000000000" pitchFamily="2" charset="-78"/>
            <a:cs typeface="B Nazanin" panose="00000400000000000000" pitchFamily="2" charset="-78"/>
          </a:endParaRPr>
        </a:p>
      </dgm:t>
    </dgm:pt>
    <dgm:pt modelId="{DB973A83-2F90-4BB7-8BCB-F288391620E7}">
      <dgm:prSet phldrT="[Text]" custT="1"/>
      <dgm:spPr/>
      <dgm:t>
        <a:bodyPr/>
        <a:lstStyle/>
        <a:p>
          <a:r>
            <a:rPr lang="fa-IR" sz="1400" b="1" cap="all">
              <a:ln w="9000" cmpd="sng">
                <a:prstDash val="solid"/>
              </a:ln>
              <a:effectLst/>
              <a:latin typeface="B Nazanin" panose="00000400000000000000" pitchFamily="2" charset="-78"/>
              <a:cs typeface="B Nazanin" panose="00000400000000000000" pitchFamily="2" charset="-78"/>
            </a:rPr>
            <a:t>ابزارسازی‌ و استانداردگذاری‌های بین‌المللی</a:t>
          </a:r>
          <a:endParaRPr lang="en-US" sz="1400" dirty="0">
            <a:effectLst/>
            <a:latin typeface="B Nazanin" panose="00000400000000000000" pitchFamily="2" charset="-78"/>
            <a:cs typeface="B Nazanin" panose="00000400000000000000" pitchFamily="2" charset="-78"/>
          </a:endParaRPr>
        </a:p>
      </dgm:t>
    </dgm:pt>
    <dgm:pt modelId="{1A8A49DD-377B-45D8-A2C1-D222A09E7A82}" type="parTrans" cxnId="{E7243E17-F634-4C3D-881D-063CD3777EAB}">
      <dgm:prSet/>
      <dgm:spPr/>
      <dgm:t>
        <a:bodyPr/>
        <a:lstStyle/>
        <a:p>
          <a:endParaRPr lang="en-US">
            <a:latin typeface="B Nazanin" panose="00000400000000000000" pitchFamily="2" charset="-78"/>
            <a:cs typeface="B Nazanin" panose="00000400000000000000" pitchFamily="2" charset="-78"/>
          </a:endParaRPr>
        </a:p>
      </dgm:t>
    </dgm:pt>
    <dgm:pt modelId="{6E3BD0A7-AE3C-4E42-BC87-C7B2EC5CAB1D}" type="sibTrans" cxnId="{E7243E17-F634-4C3D-881D-063CD3777EAB}">
      <dgm:prSet/>
      <dgm:spPr/>
      <dgm:t>
        <a:bodyPr/>
        <a:lstStyle/>
        <a:p>
          <a:endParaRPr lang="en-US">
            <a:latin typeface="B Nazanin" panose="00000400000000000000" pitchFamily="2" charset="-78"/>
            <a:cs typeface="B Nazanin" panose="00000400000000000000" pitchFamily="2" charset="-78"/>
          </a:endParaRPr>
        </a:p>
      </dgm:t>
    </dgm:pt>
    <dgm:pt modelId="{75185657-B987-42A9-AB2C-907E90BAC2F9}">
      <dgm:prSet phldrT="[Text]" custT="1"/>
      <dgm:spPr/>
      <dgm:t>
        <a:bodyPr/>
        <a:lstStyle/>
        <a:p>
          <a:r>
            <a:rPr lang="fa-IR" sz="1600" b="1" cap="all" dirty="0">
              <a:ln w="9000" cmpd="sng">
                <a:prstDash val="solid"/>
              </a:ln>
              <a:effectLst/>
              <a:latin typeface="B Nazanin" panose="00000400000000000000" pitchFamily="2" charset="-78"/>
              <a:cs typeface="B Nazanin" panose="00000400000000000000" pitchFamily="2" charset="-78"/>
            </a:rPr>
            <a:t>لزوم همکاری‌های بین‌المللی</a:t>
          </a:r>
          <a:endParaRPr lang="en-US" sz="1600" dirty="0">
            <a:effectLst/>
            <a:latin typeface="B Nazanin" panose="00000400000000000000" pitchFamily="2" charset="-78"/>
            <a:cs typeface="B Nazanin" panose="00000400000000000000" pitchFamily="2" charset="-78"/>
          </a:endParaRPr>
        </a:p>
      </dgm:t>
    </dgm:pt>
    <dgm:pt modelId="{3ED95EFF-B23B-4CFC-8923-7E505B2CF353}" type="parTrans" cxnId="{38E15920-A9DF-4E54-9201-C7F7EBA250B8}">
      <dgm:prSet/>
      <dgm:spPr/>
      <dgm:t>
        <a:bodyPr/>
        <a:lstStyle/>
        <a:p>
          <a:endParaRPr lang="en-US">
            <a:latin typeface="B Nazanin" panose="00000400000000000000" pitchFamily="2" charset="-78"/>
            <a:cs typeface="B Nazanin" panose="00000400000000000000" pitchFamily="2" charset="-78"/>
          </a:endParaRPr>
        </a:p>
      </dgm:t>
    </dgm:pt>
    <dgm:pt modelId="{A98B2049-93FF-4FCE-8D04-C1F15EF76CC0}" type="sibTrans" cxnId="{38E15920-A9DF-4E54-9201-C7F7EBA250B8}">
      <dgm:prSet/>
      <dgm:spPr/>
      <dgm:t>
        <a:bodyPr/>
        <a:lstStyle/>
        <a:p>
          <a:endParaRPr lang="en-US">
            <a:latin typeface="B Nazanin" panose="00000400000000000000" pitchFamily="2" charset="-78"/>
            <a:cs typeface="B Nazanin" panose="00000400000000000000" pitchFamily="2" charset="-78"/>
          </a:endParaRPr>
        </a:p>
      </dgm:t>
    </dgm:pt>
    <dgm:pt modelId="{6CC2A10B-3D52-4764-9876-295AA9D67247}">
      <dgm:prSet phldrT="[Text]" custT="1"/>
      <dgm:spPr/>
      <dgm:t>
        <a:bodyPr/>
        <a:lstStyle/>
        <a:p>
          <a:r>
            <a:rPr lang="fa-IR" sz="1600" b="1" cap="all" dirty="0">
              <a:ln w="9000" cmpd="sng">
                <a:prstDash val="solid"/>
              </a:ln>
              <a:effectLst/>
              <a:latin typeface="B Nazanin" panose="00000400000000000000" pitchFamily="2" charset="-78"/>
              <a:cs typeface="B Nazanin" panose="00000400000000000000" pitchFamily="2" charset="-78"/>
            </a:rPr>
            <a:t>استفاده از کمک‌های فنی</a:t>
          </a:r>
          <a:endParaRPr lang="en-US" sz="1600" dirty="0">
            <a:effectLst/>
            <a:latin typeface="B Nazanin" panose="00000400000000000000" pitchFamily="2" charset="-78"/>
            <a:cs typeface="B Nazanin" panose="00000400000000000000" pitchFamily="2" charset="-78"/>
          </a:endParaRPr>
        </a:p>
      </dgm:t>
    </dgm:pt>
    <dgm:pt modelId="{C6D35E8D-C311-4830-A035-F7FF7E972790}" type="parTrans" cxnId="{43B3C3C3-6F29-44D2-B18A-187021AF4069}">
      <dgm:prSet/>
      <dgm:spPr/>
      <dgm:t>
        <a:bodyPr/>
        <a:lstStyle/>
        <a:p>
          <a:endParaRPr lang="en-US">
            <a:latin typeface="B Nazanin" panose="00000400000000000000" pitchFamily="2" charset="-78"/>
            <a:cs typeface="B Nazanin" panose="00000400000000000000" pitchFamily="2" charset="-78"/>
          </a:endParaRPr>
        </a:p>
      </dgm:t>
    </dgm:pt>
    <dgm:pt modelId="{C8526273-AC40-4A5F-839E-AF0C35AB66E3}" type="sibTrans" cxnId="{43B3C3C3-6F29-44D2-B18A-187021AF4069}">
      <dgm:prSet/>
      <dgm:spPr/>
      <dgm:t>
        <a:bodyPr/>
        <a:lstStyle/>
        <a:p>
          <a:endParaRPr lang="en-US">
            <a:latin typeface="B Nazanin" panose="00000400000000000000" pitchFamily="2" charset="-78"/>
            <a:cs typeface="B Nazanin" panose="00000400000000000000" pitchFamily="2" charset="-78"/>
          </a:endParaRPr>
        </a:p>
      </dgm:t>
    </dgm:pt>
    <dgm:pt modelId="{0938A1E9-FA0C-494B-98B7-A2C4F74B1061}">
      <dgm:prSet phldrT="[Text]" custT="1"/>
      <dgm:spPr/>
      <dgm:t>
        <a:bodyPr/>
        <a:lstStyle/>
        <a:p>
          <a:r>
            <a:rPr lang="fa-IR" sz="1600" b="1" cap="all" dirty="0">
              <a:ln w="9000" cmpd="sng">
                <a:prstDash val="solid"/>
              </a:ln>
              <a:effectLst/>
              <a:latin typeface="B Nazanin" panose="00000400000000000000" pitchFamily="2" charset="-78"/>
              <a:cs typeface="B Nazanin" panose="00000400000000000000" pitchFamily="2" charset="-78"/>
            </a:rPr>
            <a:t>لزوم تقویت حاکمیت قانون</a:t>
          </a:r>
          <a:endParaRPr lang="en-US" sz="1600" dirty="0">
            <a:effectLst/>
            <a:latin typeface="B Nazanin" panose="00000400000000000000" pitchFamily="2" charset="-78"/>
            <a:cs typeface="B Nazanin" panose="00000400000000000000" pitchFamily="2" charset="-78"/>
          </a:endParaRPr>
        </a:p>
      </dgm:t>
    </dgm:pt>
    <dgm:pt modelId="{BB37D09B-1F8D-4ACD-84A4-36B981366AED}" type="parTrans" cxnId="{1AA21EFF-B343-451E-8BE2-C2AD640C8771}">
      <dgm:prSet/>
      <dgm:spPr/>
      <dgm:t>
        <a:bodyPr/>
        <a:lstStyle/>
        <a:p>
          <a:endParaRPr lang="en-US">
            <a:latin typeface="B Nazanin" panose="00000400000000000000" pitchFamily="2" charset="-78"/>
            <a:cs typeface="B Nazanin" panose="00000400000000000000" pitchFamily="2" charset="-78"/>
          </a:endParaRPr>
        </a:p>
      </dgm:t>
    </dgm:pt>
    <dgm:pt modelId="{6E5FDCAF-21BE-4AEB-93E8-3C4D7D0394CE}" type="sibTrans" cxnId="{1AA21EFF-B343-451E-8BE2-C2AD640C8771}">
      <dgm:prSet/>
      <dgm:spPr/>
      <dgm:t>
        <a:bodyPr/>
        <a:lstStyle/>
        <a:p>
          <a:endParaRPr lang="en-US">
            <a:latin typeface="B Nazanin" panose="00000400000000000000" pitchFamily="2" charset="-78"/>
            <a:cs typeface="B Nazanin" panose="00000400000000000000" pitchFamily="2" charset="-78"/>
          </a:endParaRPr>
        </a:p>
      </dgm:t>
    </dgm:pt>
    <dgm:pt modelId="{B17E47A4-A03A-4199-9EC6-E5FE4B695E8C}">
      <dgm:prSet phldrT="[Text]" custT="1"/>
      <dgm:spPr/>
      <dgm:t>
        <a:bodyPr/>
        <a:lstStyle/>
        <a:p>
          <a:r>
            <a:rPr lang="fa-IR" sz="1400" b="1" cap="all" dirty="0">
              <a:ln w="9000" cmpd="sng">
                <a:prstDash val="solid"/>
              </a:ln>
              <a:effectLst/>
              <a:latin typeface="B Nazanin" panose="00000400000000000000" pitchFamily="2" charset="-78"/>
              <a:cs typeface="B Nazanin" panose="00000400000000000000" pitchFamily="2" charset="-78"/>
            </a:rPr>
            <a:t>به خطر افتادن دموکراسی و ارزش‌های اخلاقی</a:t>
          </a:r>
          <a:endParaRPr lang="en-US" sz="1400" dirty="0">
            <a:effectLst/>
            <a:latin typeface="B Nazanin" panose="00000400000000000000" pitchFamily="2" charset="-78"/>
            <a:cs typeface="B Nazanin" panose="00000400000000000000" pitchFamily="2" charset="-78"/>
          </a:endParaRPr>
        </a:p>
      </dgm:t>
    </dgm:pt>
    <dgm:pt modelId="{C08E47D9-A14E-4392-A837-297D6A1F0F31}" type="parTrans" cxnId="{5EEAFE1C-B5AD-4101-80B2-FBBE491D0A31}">
      <dgm:prSet/>
      <dgm:spPr/>
      <dgm:t>
        <a:bodyPr/>
        <a:lstStyle/>
        <a:p>
          <a:endParaRPr lang="en-US">
            <a:latin typeface="B Nazanin" panose="00000400000000000000" pitchFamily="2" charset="-78"/>
            <a:cs typeface="B Nazanin" panose="00000400000000000000" pitchFamily="2" charset="-78"/>
          </a:endParaRPr>
        </a:p>
      </dgm:t>
    </dgm:pt>
    <dgm:pt modelId="{460B5242-5115-4BA8-A587-8E46F3250DE7}" type="sibTrans" cxnId="{5EEAFE1C-B5AD-4101-80B2-FBBE491D0A31}">
      <dgm:prSet/>
      <dgm:spPr/>
      <dgm:t>
        <a:bodyPr/>
        <a:lstStyle/>
        <a:p>
          <a:endParaRPr lang="en-US">
            <a:latin typeface="B Nazanin" panose="00000400000000000000" pitchFamily="2" charset="-78"/>
            <a:cs typeface="B Nazanin" panose="00000400000000000000" pitchFamily="2" charset="-78"/>
          </a:endParaRPr>
        </a:p>
      </dgm:t>
    </dgm:pt>
    <dgm:pt modelId="{30670B7C-EB62-4DAA-92AD-413B27821D26}">
      <dgm:prSet phldrT="[Text]" custT="1"/>
      <dgm:spPr/>
      <dgm:t>
        <a:bodyPr/>
        <a:lstStyle/>
        <a:p>
          <a:r>
            <a:rPr lang="fa-IR" sz="1600" b="1" cap="all" dirty="0">
              <a:ln w="9000" cmpd="sng">
                <a:prstDash val="solid"/>
              </a:ln>
              <a:effectLst/>
              <a:latin typeface="B Nazanin" panose="00000400000000000000" pitchFamily="2" charset="-78"/>
              <a:cs typeface="B Nazanin" panose="00000400000000000000" pitchFamily="2" charset="-78"/>
            </a:rPr>
            <a:t>گسترش پدیده‌ی پولشویی و قاچاق</a:t>
          </a:r>
          <a:endParaRPr lang="en-US" sz="1600" dirty="0">
            <a:effectLst/>
            <a:latin typeface="B Nazanin" panose="00000400000000000000" pitchFamily="2" charset="-78"/>
            <a:cs typeface="B Nazanin" panose="00000400000000000000" pitchFamily="2" charset="-78"/>
          </a:endParaRPr>
        </a:p>
      </dgm:t>
    </dgm:pt>
    <dgm:pt modelId="{79E40A1A-FD8B-4D89-85DC-4607834105AA}" type="sibTrans" cxnId="{26283420-3C35-4C68-BAA8-9C4F714A6753}">
      <dgm:prSet/>
      <dgm:spPr/>
      <dgm:t>
        <a:bodyPr/>
        <a:lstStyle/>
        <a:p>
          <a:endParaRPr lang="en-US">
            <a:latin typeface="B Nazanin" panose="00000400000000000000" pitchFamily="2" charset="-78"/>
            <a:cs typeface="B Nazanin" panose="00000400000000000000" pitchFamily="2" charset="-78"/>
          </a:endParaRPr>
        </a:p>
      </dgm:t>
    </dgm:pt>
    <dgm:pt modelId="{728EA835-1C4E-4F3C-BDCC-A571B934A63D}" type="parTrans" cxnId="{26283420-3C35-4C68-BAA8-9C4F714A6753}">
      <dgm:prSet/>
      <dgm:spPr/>
      <dgm:t>
        <a:bodyPr/>
        <a:lstStyle/>
        <a:p>
          <a:endParaRPr lang="en-US">
            <a:latin typeface="B Nazanin" panose="00000400000000000000" pitchFamily="2" charset="-78"/>
            <a:cs typeface="B Nazanin" panose="00000400000000000000" pitchFamily="2" charset="-78"/>
          </a:endParaRPr>
        </a:p>
      </dgm:t>
    </dgm:pt>
    <dgm:pt modelId="{3CCD06F6-7041-4778-9B5C-7723F223C90A}" type="pres">
      <dgm:prSet presAssocID="{00015EAB-D5B0-4EFD-897E-CD6171ECA829}" presName="Name0" presStyleCnt="0">
        <dgm:presLayoutVars>
          <dgm:chMax val="1"/>
          <dgm:chPref val="1"/>
          <dgm:dir/>
          <dgm:animOne val="branch"/>
          <dgm:animLvl val="lvl"/>
        </dgm:presLayoutVars>
      </dgm:prSet>
      <dgm:spPr/>
    </dgm:pt>
    <dgm:pt modelId="{B3EA191A-8BC5-45D8-89AD-5623CC1049C2}" type="pres">
      <dgm:prSet presAssocID="{30670B7C-EB62-4DAA-92AD-413B27821D26}" presName="Parent" presStyleLbl="node0" presStyleIdx="0" presStyleCnt="1" custScaleX="111875" custScaleY="104839">
        <dgm:presLayoutVars>
          <dgm:chMax val="6"/>
          <dgm:chPref val="6"/>
        </dgm:presLayoutVars>
      </dgm:prSet>
      <dgm:spPr/>
    </dgm:pt>
    <dgm:pt modelId="{C4A6FF55-85D5-41D4-A857-AFB859CC5F42}" type="pres">
      <dgm:prSet presAssocID="{31DE261A-8CA4-4F3B-B282-F2E1BFBEFCCE}" presName="Accent1" presStyleCnt="0"/>
      <dgm:spPr/>
    </dgm:pt>
    <dgm:pt modelId="{FD90DBCE-5B28-4838-A888-7C884735EEA1}" type="pres">
      <dgm:prSet presAssocID="{31DE261A-8CA4-4F3B-B282-F2E1BFBEFCCE}" presName="Accent" presStyleLbl="bgShp" presStyleIdx="0" presStyleCnt="6"/>
      <dgm:spPr/>
    </dgm:pt>
    <dgm:pt modelId="{8FFE96A4-D196-409F-A461-9BDD6BA7F1D4}" type="pres">
      <dgm:prSet presAssocID="{31DE261A-8CA4-4F3B-B282-F2E1BFBEFCCE}" presName="Child1" presStyleLbl="node1" presStyleIdx="0" presStyleCnt="6" custScaleX="111875" custScaleY="104839">
        <dgm:presLayoutVars>
          <dgm:chMax val="0"/>
          <dgm:chPref val="0"/>
          <dgm:bulletEnabled val="1"/>
        </dgm:presLayoutVars>
      </dgm:prSet>
      <dgm:spPr/>
    </dgm:pt>
    <dgm:pt modelId="{4016C35D-5666-47EC-AEB3-85BB06C66DB8}" type="pres">
      <dgm:prSet presAssocID="{DB973A83-2F90-4BB7-8BCB-F288391620E7}" presName="Accent2" presStyleCnt="0"/>
      <dgm:spPr/>
    </dgm:pt>
    <dgm:pt modelId="{9129B80C-3DD6-4062-AB7C-3C6F97CFFFA7}" type="pres">
      <dgm:prSet presAssocID="{DB973A83-2F90-4BB7-8BCB-F288391620E7}" presName="Accent" presStyleLbl="bgShp" presStyleIdx="1" presStyleCnt="6"/>
      <dgm:spPr/>
    </dgm:pt>
    <dgm:pt modelId="{0E1703C6-2477-4D6D-B495-550E68B66AE8}" type="pres">
      <dgm:prSet presAssocID="{DB973A83-2F90-4BB7-8BCB-F288391620E7}" presName="Child2" presStyleLbl="node1" presStyleIdx="1" presStyleCnt="6" custScaleX="111875" custScaleY="104839">
        <dgm:presLayoutVars>
          <dgm:chMax val="0"/>
          <dgm:chPref val="0"/>
          <dgm:bulletEnabled val="1"/>
        </dgm:presLayoutVars>
      </dgm:prSet>
      <dgm:spPr/>
    </dgm:pt>
    <dgm:pt modelId="{2870E9CD-BE83-4BB1-ACD2-64C185698504}" type="pres">
      <dgm:prSet presAssocID="{75185657-B987-42A9-AB2C-907E90BAC2F9}" presName="Accent3" presStyleCnt="0"/>
      <dgm:spPr/>
    </dgm:pt>
    <dgm:pt modelId="{A0570ADF-C0E9-46B1-AE95-D719FD13C1D8}" type="pres">
      <dgm:prSet presAssocID="{75185657-B987-42A9-AB2C-907E90BAC2F9}" presName="Accent" presStyleLbl="bgShp" presStyleIdx="2" presStyleCnt="6"/>
      <dgm:spPr/>
    </dgm:pt>
    <dgm:pt modelId="{FFFD87BA-A566-49A7-8A17-61C9D1FC4AF0}" type="pres">
      <dgm:prSet presAssocID="{75185657-B987-42A9-AB2C-907E90BAC2F9}" presName="Child3" presStyleLbl="node1" presStyleIdx="2" presStyleCnt="6" custScaleX="111875" custScaleY="104839">
        <dgm:presLayoutVars>
          <dgm:chMax val="0"/>
          <dgm:chPref val="0"/>
          <dgm:bulletEnabled val="1"/>
        </dgm:presLayoutVars>
      </dgm:prSet>
      <dgm:spPr/>
    </dgm:pt>
    <dgm:pt modelId="{2110BF5D-8144-4885-B15D-DF215198A5E8}" type="pres">
      <dgm:prSet presAssocID="{6CC2A10B-3D52-4764-9876-295AA9D67247}" presName="Accent4" presStyleCnt="0"/>
      <dgm:spPr/>
    </dgm:pt>
    <dgm:pt modelId="{F88A8367-B6D6-40B4-883D-11D066A46FAF}" type="pres">
      <dgm:prSet presAssocID="{6CC2A10B-3D52-4764-9876-295AA9D67247}" presName="Accent" presStyleLbl="bgShp" presStyleIdx="3" presStyleCnt="6"/>
      <dgm:spPr/>
    </dgm:pt>
    <dgm:pt modelId="{F46E44FC-15B2-4E5E-A9DA-119F42848FA8}" type="pres">
      <dgm:prSet presAssocID="{6CC2A10B-3D52-4764-9876-295AA9D67247}" presName="Child4" presStyleLbl="node1" presStyleIdx="3" presStyleCnt="6" custScaleX="111875" custScaleY="104839">
        <dgm:presLayoutVars>
          <dgm:chMax val="0"/>
          <dgm:chPref val="0"/>
          <dgm:bulletEnabled val="1"/>
        </dgm:presLayoutVars>
      </dgm:prSet>
      <dgm:spPr/>
    </dgm:pt>
    <dgm:pt modelId="{4B0D4A01-79AB-4E32-864E-DD3D69C0FDFA}" type="pres">
      <dgm:prSet presAssocID="{0938A1E9-FA0C-494B-98B7-A2C4F74B1061}" presName="Accent5" presStyleCnt="0"/>
      <dgm:spPr/>
    </dgm:pt>
    <dgm:pt modelId="{C1BE4046-81BE-486C-AEE9-51656108B6F5}" type="pres">
      <dgm:prSet presAssocID="{0938A1E9-FA0C-494B-98B7-A2C4F74B1061}" presName="Accent" presStyleLbl="bgShp" presStyleIdx="4" presStyleCnt="6"/>
      <dgm:spPr/>
    </dgm:pt>
    <dgm:pt modelId="{3DB13FDF-122C-4A12-B4CF-BD3C57EAE414}" type="pres">
      <dgm:prSet presAssocID="{0938A1E9-FA0C-494B-98B7-A2C4F74B1061}" presName="Child5" presStyleLbl="node1" presStyleIdx="4" presStyleCnt="6" custScaleX="111875" custScaleY="104839">
        <dgm:presLayoutVars>
          <dgm:chMax val="0"/>
          <dgm:chPref val="0"/>
          <dgm:bulletEnabled val="1"/>
        </dgm:presLayoutVars>
      </dgm:prSet>
      <dgm:spPr/>
    </dgm:pt>
    <dgm:pt modelId="{905FB807-4397-467C-9FA5-F4708235B137}" type="pres">
      <dgm:prSet presAssocID="{B17E47A4-A03A-4199-9EC6-E5FE4B695E8C}" presName="Accent6" presStyleCnt="0"/>
      <dgm:spPr/>
    </dgm:pt>
    <dgm:pt modelId="{557FAAF6-0725-48D9-B710-D866800CF160}" type="pres">
      <dgm:prSet presAssocID="{B17E47A4-A03A-4199-9EC6-E5FE4B695E8C}" presName="Accent" presStyleLbl="bgShp" presStyleIdx="5" presStyleCnt="6"/>
      <dgm:spPr/>
    </dgm:pt>
    <dgm:pt modelId="{5731B823-978E-491F-8963-5BFE821CCBAE}" type="pres">
      <dgm:prSet presAssocID="{B17E47A4-A03A-4199-9EC6-E5FE4B695E8C}" presName="Child6" presStyleLbl="node1" presStyleIdx="5" presStyleCnt="6" custScaleX="111875" custScaleY="104839">
        <dgm:presLayoutVars>
          <dgm:chMax val="0"/>
          <dgm:chPref val="0"/>
          <dgm:bulletEnabled val="1"/>
        </dgm:presLayoutVars>
      </dgm:prSet>
      <dgm:spPr/>
    </dgm:pt>
  </dgm:ptLst>
  <dgm:cxnLst>
    <dgm:cxn modelId="{E7243E17-F634-4C3D-881D-063CD3777EAB}" srcId="{30670B7C-EB62-4DAA-92AD-413B27821D26}" destId="{DB973A83-2F90-4BB7-8BCB-F288391620E7}" srcOrd="1" destOrd="0" parTransId="{1A8A49DD-377B-45D8-A2C1-D222A09E7A82}" sibTransId="{6E3BD0A7-AE3C-4E42-BC87-C7B2EC5CAB1D}"/>
    <dgm:cxn modelId="{AB166917-186D-4FC1-AA04-BB49B130085D}" type="presOf" srcId="{6CC2A10B-3D52-4764-9876-295AA9D67247}" destId="{F46E44FC-15B2-4E5E-A9DA-119F42848FA8}" srcOrd="0" destOrd="0" presId="urn:microsoft.com/office/officeart/2011/layout/HexagonRadial"/>
    <dgm:cxn modelId="{5EEAFE1C-B5AD-4101-80B2-FBBE491D0A31}" srcId="{30670B7C-EB62-4DAA-92AD-413B27821D26}" destId="{B17E47A4-A03A-4199-9EC6-E5FE4B695E8C}" srcOrd="5" destOrd="0" parTransId="{C08E47D9-A14E-4392-A837-297D6A1F0F31}" sibTransId="{460B5242-5115-4BA8-A587-8E46F3250DE7}"/>
    <dgm:cxn modelId="{26283420-3C35-4C68-BAA8-9C4F714A6753}" srcId="{00015EAB-D5B0-4EFD-897E-CD6171ECA829}" destId="{30670B7C-EB62-4DAA-92AD-413B27821D26}" srcOrd="0" destOrd="0" parTransId="{728EA835-1C4E-4F3C-BDCC-A571B934A63D}" sibTransId="{79E40A1A-FD8B-4D89-85DC-4607834105AA}"/>
    <dgm:cxn modelId="{38E15920-A9DF-4E54-9201-C7F7EBA250B8}" srcId="{30670B7C-EB62-4DAA-92AD-413B27821D26}" destId="{75185657-B987-42A9-AB2C-907E90BAC2F9}" srcOrd="2" destOrd="0" parTransId="{3ED95EFF-B23B-4CFC-8923-7E505B2CF353}" sibTransId="{A98B2049-93FF-4FCE-8D04-C1F15EF76CC0}"/>
    <dgm:cxn modelId="{30284C44-0570-46AC-9B86-BF4B13A64F52}" type="presOf" srcId="{30670B7C-EB62-4DAA-92AD-413B27821D26}" destId="{B3EA191A-8BC5-45D8-89AD-5623CC1049C2}" srcOrd="0" destOrd="0" presId="urn:microsoft.com/office/officeart/2011/layout/HexagonRadial"/>
    <dgm:cxn modelId="{F8277597-A7EA-420E-B170-27D0177AA77A}" type="presOf" srcId="{31DE261A-8CA4-4F3B-B282-F2E1BFBEFCCE}" destId="{8FFE96A4-D196-409F-A461-9BDD6BA7F1D4}" srcOrd="0" destOrd="0" presId="urn:microsoft.com/office/officeart/2011/layout/HexagonRadial"/>
    <dgm:cxn modelId="{3FD883A4-BE2B-441A-BCA8-53DB20D904CC}" type="presOf" srcId="{0938A1E9-FA0C-494B-98B7-A2C4F74B1061}" destId="{3DB13FDF-122C-4A12-B4CF-BD3C57EAE414}" srcOrd="0" destOrd="0" presId="urn:microsoft.com/office/officeart/2011/layout/HexagonRadial"/>
    <dgm:cxn modelId="{43B3C3C3-6F29-44D2-B18A-187021AF4069}" srcId="{30670B7C-EB62-4DAA-92AD-413B27821D26}" destId="{6CC2A10B-3D52-4764-9876-295AA9D67247}" srcOrd="3" destOrd="0" parTransId="{C6D35E8D-C311-4830-A035-F7FF7E972790}" sibTransId="{C8526273-AC40-4A5F-839E-AF0C35AB66E3}"/>
    <dgm:cxn modelId="{AFEDCFC6-2786-47F3-9367-C57DB1E5D009}" type="presOf" srcId="{DB973A83-2F90-4BB7-8BCB-F288391620E7}" destId="{0E1703C6-2477-4D6D-B495-550E68B66AE8}" srcOrd="0" destOrd="0" presId="urn:microsoft.com/office/officeart/2011/layout/HexagonRadial"/>
    <dgm:cxn modelId="{B1D04BD4-8E72-45D2-AEF6-6B1795EF0760}" type="presOf" srcId="{75185657-B987-42A9-AB2C-907E90BAC2F9}" destId="{FFFD87BA-A566-49A7-8A17-61C9D1FC4AF0}" srcOrd="0" destOrd="0" presId="urn:microsoft.com/office/officeart/2011/layout/HexagonRadial"/>
    <dgm:cxn modelId="{02D9BAD6-F659-4AE2-BD13-ED6C33D29E93}" type="presOf" srcId="{B17E47A4-A03A-4199-9EC6-E5FE4B695E8C}" destId="{5731B823-978E-491F-8963-5BFE821CCBAE}" srcOrd="0" destOrd="0" presId="urn:microsoft.com/office/officeart/2011/layout/HexagonRadial"/>
    <dgm:cxn modelId="{AC2CD5F6-C0AC-4F94-867E-842AF5AF7E07}" type="presOf" srcId="{00015EAB-D5B0-4EFD-897E-CD6171ECA829}" destId="{3CCD06F6-7041-4778-9B5C-7723F223C90A}" srcOrd="0" destOrd="0" presId="urn:microsoft.com/office/officeart/2011/layout/HexagonRadial"/>
    <dgm:cxn modelId="{E4BA94FE-D4EA-41FD-9B84-0F54CA297E88}" srcId="{30670B7C-EB62-4DAA-92AD-413B27821D26}" destId="{31DE261A-8CA4-4F3B-B282-F2E1BFBEFCCE}" srcOrd="0" destOrd="0" parTransId="{7739B7E3-36ED-49D2-9BE9-1A07DAED3A08}" sibTransId="{84C56A21-1993-4329-960F-261D718B1776}"/>
    <dgm:cxn modelId="{1AA21EFF-B343-451E-8BE2-C2AD640C8771}" srcId="{30670B7C-EB62-4DAA-92AD-413B27821D26}" destId="{0938A1E9-FA0C-494B-98B7-A2C4F74B1061}" srcOrd="4" destOrd="0" parTransId="{BB37D09B-1F8D-4ACD-84A4-36B981366AED}" sibTransId="{6E5FDCAF-21BE-4AEB-93E8-3C4D7D0394CE}"/>
    <dgm:cxn modelId="{8816645C-0DF9-4588-BE70-D1F5C098ECF8}" type="presParOf" srcId="{3CCD06F6-7041-4778-9B5C-7723F223C90A}" destId="{B3EA191A-8BC5-45D8-89AD-5623CC1049C2}" srcOrd="0" destOrd="0" presId="urn:microsoft.com/office/officeart/2011/layout/HexagonRadial"/>
    <dgm:cxn modelId="{22FEE688-9778-47DD-B368-B721EDECA44E}" type="presParOf" srcId="{3CCD06F6-7041-4778-9B5C-7723F223C90A}" destId="{C4A6FF55-85D5-41D4-A857-AFB859CC5F42}" srcOrd="1" destOrd="0" presId="urn:microsoft.com/office/officeart/2011/layout/HexagonRadial"/>
    <dgm:cxn modelId="{9CE7C17B-CDE7-41DF-9023-C5F308CDF2F5}" type="presParOf" srcId="{C4A6FF55-85D5-41D4-A857-AFB859CC5F42}" destId="{FD90DBCE-5B28-4838-A888-7C884735EEA1}" srcOrd="0" destOrd="0" presId="urn:microsoft.com/office/officeart/2011/layout/HexagonRadial"/>
    <dgm:cxn modelId="{2059453F-76AD-441A-8DB2-B5DABF47692E}" type="presParOf" srcId="{3CCD06F6-7041-4778-9B5C-7723F223C90A}" destId="{8FFE96A4-D196-409F-A461-9BDD6BA7F1D4}" srcOrd="2" destOrd="0" presId="urn:microsoft.com/office/officeart/2011/layout/HexagonRadial"/>
    <dgm:cxn modelId="{EAC48894-5B74-4EC4-9F36-2EEB6DF101C8}" type="presParOf" srcId="{3CCD06F6-7041-4778-9B5C-7723F223C90A}" destId="{4016C35D-5666-47EC-AEB3-85BB06C66DB8}" srcOrd="3" destOrd="0" presId="urn:microsoft.com/office/officeart/2011/layout/HexagonRadial"/>
    <dgm:cxn modelId="{D1307BF1-DBAC-4E90-8AF9-0F32EC4023C4}" type="presParOf" srcId="{4016C35D-5666-47EC-AEB3-85BB06C66DB8}" destId="{9129B80C-3DD6-4062-AB7C-3C6F97CFFFA7}" srcOrd="0" destOrd="0" presId="urn:microsoft.com/office/officeart/2011/layout/HexagonRadial"/>
    <dgm:cxn modelId="{E0351102-BADA-4F22-AB28-3EE1265799E7}" type="presParOf" srcId="{3CCD06F6-7041-4778-9B5C-7723F223C90A}" destId="{0E1703C6-2477-4D6D-B495-550E68B66AE8}" srcOrd="4" destOrd="0" presId="urn:microsoft.com/office/officeart/2011/layout/HexagonRadial"/>
    <dgm:cxn modelId="{4A192754-02FE-451E-A959-5D11BEF91D21}" type="presParOf" srcId="{3CCD06F6-7041-4778-9B5C-7723F223C90A}" destId="{2870E9CD-BE83-4BB1-ACD2-64C185698504}" srcOrd="5" destOrd="0" presId="urn:microsoft.com/office/officeart/2011/layout/HexagonRadial"/>
    <dgm:cxn modelId="{72413C05-CB9C-4248-97C2-73568DA58294}" type="presParOf" srcId="{2870E9CD-BE83-4BB1-ACD2-64C185698504}" destId="{A0570ADF-C0E9-46B1-AE95-D719FD13C1D8}" srcOrd="0" destOrd="0" presId="urn:microsoft.com/office/officeart/2011/layout/HexagonRadial"/>
    <dgm:cxn modelId="{70B4048C-73CF-40B4-9B9D-BD6D2CE27BD9}" type="presParOf" srcId="{3CCD06F6-7041-4778-9B5C-7723F223C90A}" destId="{FFFD87BA-A566-49A7-8A17-61C9D1FC4AF0}" srcOrd="6" destOrd="0" presId="urn:microsoft.com/office/officeart/2011/layout/HexagonRadial"/>
    <dgm:cxn modelId="{56CBB6C2-FB8B-4166-A989-6C1F2BC1D035}" type="presParOf" srcId="{3CCD06F6-7041-4778-9B5C-7723F223C90A}" destId="{2110BF5D-8144-4885-B15D-DF215198A5E8}" srcOrd="7" destOrd="0" presId="urn:microsoft.com/office/officeart/2011/layout/HexagonRadial"/>
    <dgm:cxn modelId="{779A9145-5448-42F5-BD6D-100A955F965C}" type="presParOf" srcId="{2110BF5D-8144-4885-B15D-DF215198A5E8}" destId="{F88A8367-B6D6-40B4-883D-11D066A46FAF}" srcOrd="0" destOrd="0" presId="urn:microsoft.com/office/officeart/2011/layout/HexagonRadial"/>
    <dgm:cxn modelId="{17601876-576E-454C-8A45-6F437E5CBB63}" type="presParOf" srcId="{3CCD06F6-7041-4778-9B5C-7723F223C90A}" destId="{F46E44FC-15B2-4E5E-A9DA-119F42848FA8}" srcOrd="8" destOrd="0" presId="urn:microsoft.com/office/officeart/2011/layout/HexagonRadial"/>
    <dgm:cxn modelId="{653E89C9-9263-4339-BC92-C939A4ADF516}" type="presParOf" srcId="{3CCD06F6-7041-4778-9B5C-7723F223C90A}" destId="{4B0D4A01-79AB-4E32-864E-DD3D69C0FDFA}" srcOrd="9" destOrd="0" presId="urn:microsoft.com/office/officeart/2011/layout/HexagonRadial"/>
    <dgm:cxn modelId="{4A4193F5-7FD8-4990-8DFF-B9CBAADCBC5F}" type="presParOf" srcId="{4B0D4A01-79AB-4E32-864E-DD3D69C0FDFA}" destId="{C1BE4046-81BE-486C-AEE9-51656108B6F5}" srcOrd="0" destOrd="0" presId="urn:microsoft.com/office/officeart/2011/layout/HexagonRadial"/>
    <dgm:cxn modelId="{4291C633-1571-43A5-80A7-3DB5CFEB61DA}" type="presParOf" srcId="{3CCD06F6-7041-4778-9B5C-7723F223C90A}" destId="{3DB13FDF-122C-4A12-B4CF-BD3C57EAE414}" srcOrd="10" destOrd="0" presId="urn:microsoft.com/office/officeart/2011/layout/HexagonRadial"/>
    <dgm:cxn modelId="{2DA00472-1FE1-4032-8CDB-F2C26CD0AC8B}" type="presParOf" srcId="{3CCD06F6-7041-4778-9B5C-7723F223C90A}" destId="{905FB807-4397-467C-9FA5-F4708235B137}" srcOrd="11" destOrd="0" presId="urn:microsoft.com/office/officeart/2011/layout/HexagonRadial"/>
    <dgm:cxn modelId="{B3159572-A520-4A26-8FAD-CE35B52C776A}" type="presParOf" srcId="{905FB807-4397-467C-9FA5-F4708235B137}" destId="{557FAAF6-0725-48D9-B710-D866800CF160}" srcOrd="0" destOrd="0" presId="urn:microsoft.com/office/officeart/2011/layout/HexagonRadial"/>
    <dgm:cxn modelId="{1E8CF2B9-2FA5-4B04-A0FB-8ACA6E3D1B1C}" type="presParOf" srcId="{3CCD06F6-7041-4778-9B5C-7723F223C90A}" destId="{5731B823-978E-491F-8963-5BFE821CCBAE}"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AC4164AB-3279-4CC1-9E2B-76774F03F46D}" type="doc">
      <dgm:prSet loTypeId="urn:microsoft.com/office/officeart/2005/8/layout/cycle8" loCatId="cycle" qsTypeId="urn:microsoft.com/office/officeart/2005/8/quickstyle/3d3" qsCatId="3D" csTypeId="urn:microsoft.com/office/officeart/2005/8/colors/colorful5" csCatId="colorful" phldr="1"/>
      <dgm:spPr/>
    </dgm:pt>
    <dgm:pt modelId="{24749789-CB2F-43B3-9843-4CC5349E3085}">
      <dgm:prSet phldrT="[Text]" custT="1"/>
      <dgm:spPr/>
      <dgm:t>
        <a:bodyPr/>
        <a:lstStyle/>
        <a:p>
          <a:r>
            <a:rPr lang="fa-IR" sz="2000" b="1" dirty="0">
              <a:solidFill>
                <a:schemeClr val="tx1"/>
              </a:solidFill>
              <a:latin typeface="B Nazanin" panose="00000400000000000000" pitchFamily="2" charset="-78"/>
              <a:cs typeface="B Nazanin" panose="00000400000000000000" pitchFamily="2" charset="-78"/>
            </a:rPr>
            <a:t>عدالت</a:t>
          </a:r>
          <a:endParaRPr lang="en-US" sz="2000" b="1" dirty="0">
            <a:solidFill>
              <a:schemeClr val="tx1"/>
            </a:solidFill>
            <a:latin typeface="B Nazanin" panose="00000400000000000000" pitchFamily="2" charset="-78"/>
            <a:cs typeface="B Nazanin" panose="00000400000000000000" pitchFamily="2" charset="-78"/>
          </a:endParaRPr>
        </a:p>
      </dgm:t>
    </dgm:pt>
    <dgm:pt modelId="{CA8BBD62-7939-4383-8631-4CC7E62E5484}" type="parTrans" cxnId="{16AC46D6-2DC5-4CE0-BCF6-7969DF1248D2}">
      <dgm:prSet/>
      <dgm:spPr/>
      <dgm:t>
        <a:bodyPr/>
        <a:lstStyle/>
        <a:p>
          <a:endParaRPr lang="en-US" sz="1700">
            <a:solidFill>
              <a:schemeClr val="tx1"/>
            </a:solidFill>
            <a:latin typeface="B Nazanin" panose="00000400000000000000" pitchFamily="2" charset="-78"/>
            <a:cs typeface="B Nazanin" panose="00000400000000000000" pitchFamily="2" charset="-78"/>
          </a:endParaRPr>
        </a:p>
      </dgm:t>
    </dgm:pt>
    <dgm:pt modelId="{8626C543-1C75-4A42-BB29-B11310A74B68}" type="sibTrans" cxnId="{16AC46D6-2DC5-4CE0-BCF6-7969DF1248D2}">
      <dgm:prSet/>
      <dgm:spPr/>
      <dgm:t>
        <a:bodyPr/>
        <a:lstStyle/>
        <a:p>
          <a:endParaRPr lang="en-US" sz="1700">
            <a:solidFill>
              <a:schemeClr val="tx1"/>
            </a:solidFill>
            <a:latin typeface="B Nazanin" panose="00000400000000000000" pitchFamily="2" charset="-78"/>
            <a:cs typeface="B Nazanin" panose="00000400000000000000" pitchFamily="2" charset="-78"/>
          </a:endParaRPr>
        </a:p>
      </dgm:t>
    </dgm:pt>
    <dgm:pt modelId="{3EEA789B-C7EB-407B-B21C-698387A76BA6}">
      <dgm:prSet phldrT="[Text]" custT="1"/>
      <dgm:spPr/>
      <dgm:t>
        <a:bodyPr/>
        <a:lstStyle/>
        <a:p>
          <a:r>
            <a:rPr lang="fa-IR" sz="2000" b="1" dirty="0">
              <a:solidFill>
                <a:schemeClr val="tx1"/>
              </a:solidFill>
              <a:latin typeface="B Nazanin" panose="00000400000000000000" pitchFamily="2" charset="-78"/>
              <a:cs typeface="B Nazanin" panose="00000400000000000000" pitchFamily="2" charset="-78"/>
            </a:rPr>
            <a:t>مسئولیت</a:t>
          </a:r>
          <a:endParaRPr lang="en-US" sz="1800" b="1" dirty="0">
            <a:solidFill>
              <a:schemeClr val="tx1"/>
            </a:solidFill>
            <a:latin typeface="B Nazanin" panose="00000400000000000000" pitchFamily="2" charset="-78"/>
            <a:cs typeface="B Nazanin" panose="00000400000000000000" pitchFamily="2" charset="-78"/>
          </a:endParaRPr>
        </a:p>
      </dgm:t>
    </dgm:pt>
    <dgm:pt modelId="{98EA45BA-B6C8-47F5-879E-A719354B542B}" type="parTrans" cxnId="{C2CBC315-E19D-4DA9-907C-9A13DAABED06}">
      <dgm:prSet/>
      <dgm:spPr/>
      <dgm:t>
        <a:bodyPr/>
        <a:lstStyle/>
        <a:p>
          <a:endParaRPr lang="en-US" sz="1700">
            <a:solidFill>
              <a:schemeClr val="tx1"/>
            </a:solidFill>
            <a:latin typeface="B Nazanin" panose="00000400000000000000" pitchFamily="2" charset="-78"/>
            <a:cs typeface="B Nazanin" panose="00000400000000000000" pitchFamily="2" charset="-78"/>
          </a:endParaRPr>
        </a:p>
      </dgm:t>
    </dgm:pt>
    <dgm:pt modelId="{427F3C20-7C64-4047-8CD6-09311EBC51AD}" type="sibTrans" cxnId="{C2CBC315-E19D-4DA9-907C-9A13DAABED06}">
      <dgm:prSet/>
      <dgm:spPr/>
      <dgm:t>
        <a:bodyPr/>
        <a:lstStyle/>
        <a:p>
          <a:endParaRPr lang="en-US" sz="1700">
            <a:solidFill>
              <a:schemeClr val="tx1"/>
            </a:solidFill>
            <a:latin typeface="B Nazanin" panose="00000400000000000000" pitchFamily="2" charset="-78"/>
            <a:cs typeface="B Nazanin" panose="00000400000000000000" pitchFamily="2" charset="-78"/>
          </a:endParaRPr>
        </a:p>
      </dgm:t>
    </dgm:pt>
    <dgm:pt modelId="{AEA77389-CDFE-4787-924F-EA26BE8091DE}">
      <dgm:prSet phldrT="[Text]" custT="1"/>
      <dgm:spPr>
        <a:effectLst>
          <a:glow rad="101600">
            <a:schemeClr val="accent6">
              <a:satMod val="175000"/>
              <a:alpha val="40000"/>
            </a:schemeClr>
          </a:glow>
        </a:effectLst>
      </dgm:spPr>
      <dgm:t>
        <a:bodyPr/>
        <a:lstStyle/>
        <a:p>
          <a:pPr rtl="1"/>
          <a:r>
            <a:rPr lang="fa-IR" sz="1700" b="1" dirty="0">
              <a:solidFill>
                <a:schemeClr val="tx1"/>
              </a:solidFill>
              <a:latin typeface="B Nazanin" panose="00000400000000000000" pitchFamily="2" charset="-78"/>
              <a:cs typeface="B Nazanin" panose="00000400000000000000" pitchFamily="2" charset="-78"/>
            </a:rPr>
            <a:t>مدیریت مناسب امور عمومی و اموال دولتی</a:t>
          </a:r>
          <a:endParaRPr lang="en-US" sz="1700" b="1" dirty="0">
            <a:solidFill>
              <a:schemeClr val="tx1"/>
            </a:solidFill>
            <a:latin typeface="B Nazanin" panose="00000400000000000000" pitchFamily="2" charset="-78"/>
            <a:cs typeface="B Nazanin" panose="00000400000000000000" pitchFamily="2" charset="-78"/>
          </a:endParaRPr>
        </a:p>
      </dgm:t>
    </dgm:pt>
    <dgm:pt modelId="{319241F5-C5B2-4642-BE90-F844E9C67BE0}" type="parTrans" cxnId="{073A0167-2B31-4216-A47C-73E44A5ACD43}">
      <dgm:prSet/>
      <dgm:spPr/>
      <dgm:t>
        <a:bodyPr/>
        <a:lstStyle/>
        <a:p>
          <a:endParaRPr lang="en-US" sz="1700">
            <a:solidFill>
              <a:schemeClr val="tx1"/>
            </a:solidFill>
            <a:latin typeface="B Nazanin" panose="00000400000000000000" pitchFamily="2" charset="-78"/>
            <a:cs typeface="B Nazanin" panose="00000400000000000000" pitchFamily="2" charset="-78"/>
          </a:endParaRPr>
        </a:p>
      </dgm:t>
    </dgm:pt>
    <dgm:pt modelId="{5664E6B8-366D-4FC6-8896-0F7765650A41}" type="sibTrans" cxnId="{073A0167-2B31-4216-A47C-73E44A5ACD43}">
      <dgm:prSet/>
      <dgm:spPr/>
      <dgm:t>
        <a:bodyPr/>
        <a:lstStyle/>
        <a:p>
          <a:endParaRPr lang="en-US" sz="1700">
            <a:solidFill>
              <a:schemeClr val="tx1"/>
            </a:solidFill>
            <a:latin typeface="B Nazanin" panose="00000400000000000000" pitchFamily="2" charset="-78"/>
            <a:cs typeface="B Nazanin" panose="00000400000000000000" pitchFamily="2" charset="-78"/>
          </a:endParaRPr>
        </a:p>
      </dgm:t>
    </dgm:pt>
    <dgm:pt modelId="{DB9F0062-45C9-4CCD-859C-DC6E5FE8400B}">
      <dgm:prSet custT="1"/>
      <dgm:spPr/>
      <dgm:t>
        <a:bodyPr/>
        <a:lstStyle/>
        <a:p>
          <a:r>
            <a:rPr lang="fa-IR" sz="1800" b="1" dirty="0">
              <a:solidFill>
                <a:schemeClr val="tx1"/>
              </a:solidFill>
              <a:latin typeface="B Nazanin" panose="00000400000000000000" pitchFamily="2" charset="-78"/>
              <a:cs typeface="B Nazanin" panose="00000400000000000000" pitchFamily="2" charset="-78"/>
            </a:rPr>
            <a:t>شکوفا کردن فرهنگ ضدفساد</a:t>
          </a:r>
          <a:endParaRPr lang="en-US" sz="1800" b="1" dirty="0">
            <a:solidFill>
              <a:schemeClr val="tx1"/>
            </a:solidFill>
            <a:latin typeface="B Nazanin" panose="00000400000000000000" pitchFamily="2" charset="-78"/>
            <a:cs typeface="B Nazanin" panose="00000400000000000000" pitchFamily="2" charset="-78"/>
          </a:endParaRPr>
        </a:p>
      </dgm:t>
    </dgm:pt>
    <dgm:pt modelId="{F9BBA223-4A57-48E1-9DA3-8D03A412DCC1}" type="parTrans" cxnId="{4100E184-D5CB-4FD6-A5F5-3CA2B5673D70}">
      <dgm:prSet/>
      <dgm:spPr/>
      <dgm:t>
        <a:bodyPr/>
        <a:lstStyle/>
        <a:p>
          <a:endParaRPr lang="en-US" sz="1700">
            <a:solidFill>
              <a:schemeClr val="tx1"/>
            </a:solidFill>
            <a:latin typeface="B Nazanin" panose="00000400000000000000" pitchFamily="2" charset="-78"/>
            <a:cs typeface="B Nazanin" panose="00000400000000000000" pitchFamily="2" charset="-78"/>
          </a:endParaRPr>
        </a:p>
      </dgm:t>
    </dgm:pt>
    <dgm:pt modelId="{252DAC8B-BDD4-41E5-BE12-25EBAC27ACC4}" type="sibTrans" cxnId="{4100E184-D5CB-4FD6-A5F5-3CA2B5673D70}">
      <dgm:prSet/>
      <dgm:spPr/>
      <dgm:t>
        <a:bodyPr/>
        <a:lstStyle/>
        <a:p>
          <a:endParaRPr lang="en-US" sz="1700">
            <a:solidFill>
              <a:schemeClr val="tx1"/>
            </a:solidFill>
            <a:latin typeface="B Nazanin" panose="00000400000000000000" pitchFamily="2" charset="-78"/>
            <a:cs typeface="B Nazanin" panose="00000400000000000000" pitchFamily="2" charset="-78"/>
          </a:endParaRPr>
        </a:p>
      </dgm:t>
    </dgm:pt>
    <dgm:pt modelId="{A829907F-3D89-4408-BA32-027F046B341D}">
      <dgm:prSet custT="1"/>
      <dgm:spPr/>
      <dgm:t>
        <a:bodyPr/>
        <a:lstStyle/>
        <a:p>
          <a:r>
            <a:rPr lang="fa-IR" sz="1800" b="1" dirty="0">
              <a:solidFill>
                <a:schemeClr val="tx1"/>
              </a:solidFill>
              <a:latin typeface="B Nazanin" panose="00000400000000000000" pitchFamily="2" charset="-78"/>
              <a:cs typeface="B Nazanin" panose="00000400000000000000" pitchFamily="2" charset="-78"/>
            </a:rPr>
            <a:t>حفظ سلامت و درستکاری</a:t>
          </a:r>
          <a:endParaRPr lang="en-US" sz="1800" b="1" dirty="0">
            <a:solidFill>
              <a:schemeClr val="tx1"/>
            </a:solidFill>
            <a:latin typeface="B Nazanin" panose="00000400000000000000" pitchFamily="2" charset="-78"/>
            <a:cs typeface="B Nazanin" panose="00000400000000000000" pitchFamily="2" charset="-78"/>
          </a:endParaRPr>
        </a:p>
      </dgm:t>
    </dgm:pt>
    <dgm:pt modelId="{FFBF2A44-9254-45D1-BAD1-13985D0A5C13}" type="parTrans" cxnId="{FF32E6A4-1558-4A2F-950C-71E1A6408F65}">
      <dgm:prSet/>
      <dgm:spPr/>
      <dgm:t>
        <a:bodyPr/>
        <a:lstStyle/>
        <a:p>
          <a:endParaRPr lang="en-US" sz="1700">
            <a:solidFill>
              <a:schemeClr val="tx1"/>
            </a:solidFill>
            <a:latin typeface="B Nazanin" panose="00000400000000000000" pitchFamily="2" charset="-78"/>
            <a:cs typeface="B Nazanin" panose="00000400000000000000" pitchFamily="2" charset="-78"/>
          </a:endParaRPr>
        </a:p>
      </dgm:t>
    </dgm:pt>
    <dgm:pt modelId="{9C8F2502-EB20-4BD3-82C6-D6313ABFE5AF}" type="sibTrans" cxnId="{FF32E6A4-1558-4A2F-950C-71E1A6408F65}">
      <dgm:prSet/>
      <dgm:spPr/>
      <dgm:t>
        <a:bodyPr/>
        <a:lstStyle/>
        <a:p>
          <a:endParaRPr lang="en-US" sz="1700">
            <a:solidFill>
              <a:schemeClr val="tx1"/>
            </a:solidFill>
            <a:latin typeface="B Nazanin" panose="00000400000000000000" pitchFamily="2" charset="-78"/>
            <a:cs typeface="B Nazanin" panose="00000400000000000000" pitchFamily="2" charset="-78"/>
          </a:endParaRPr>
        </a:p>
      </dgm:t>
    </dgm:pt>
    <dgm:pt modelId="{B5A5A75C-EDD4-4E21-8879-5DE1B0028E20}">
      <dgm:prSet custT="1"/>
      <dgm:spPr/>
      <dgm:t>
        <a:bodyPr/>
        <a:lstStyle/>
        <a:p>
          <a:r>
            <a:rPr lang="fa-IR" sz="1800" b="1" dirty="0">
              <a:solidFill>
                <a:schemeClr val="tx1"/>
              </a:solidFill>
              <a:latin typeface="B Nazanin" panose="00000400000000000000" pitchFamily="2" charset="-78"/>
              <a:cs typeface="B Nazanin" panose="00000400000000000000" pitchFamily="2" charset="-78"/>
            </a:rPr>
            <a:t>برابری در برابر قانون</a:t>
          </a:r>
          <a:endParaRPr lang="en-US" sz="1800" b="1" dirty="0">
            <a:solidFill>
              <a:schemeClr val="tx1"/>
            </a:solidFill>
            <a:latin typeface="B Nazanin" panose="00000400000000000000" pitchFamily="2" charset="-78"/>
            <a:cs typeface="B Nazanin" panose="00000400000000000000" pitchFamily="2" charset="-78"/>
          </a:endParaRPr>
        </a:p>
      </dgm:t>
    </dgm:pt>
    <dgm:pt modelId="{C02A5B41-0E64-4362-BE66-8F3B8FC1BD20}" type="parTrans" cxnId="{1AE43145-99CC-4845-8764-8D3CCB53161D}">
      <dgm:prSet/>
      <dgm:spPr/>
      <dgm:t>
        <a:bodyPr/>
        <a:lstStyle/>
        <a:p>
          <a:endParaRPr lang="en-US" sz="1700">
            <a:solidFill>
              <a:schemeClr val="tx1"/>
            </a:solidFill>
            <a:latin typeface="B Nazanin" panose="00000400000000000000" pitchFamily="2" charset="-78"/>
            <a:cs typeface="B Nazanin" panose="00000400000000000000" pitchFamily="2" charset="-78"/>
          </a:endParaRPr>
        </a:p>
      </dgm:t>
    </dgm:pt>
    <dgm:pt modelId="{63F67E8B-D8F7-49CC-9EDC-3BB8CB98FA32}" type="sibTrans" cxnId="{1AE43145-99CC-4845-8764-8D3CCB53161D}">
      <dgm:prSet/>
      <dgm:spPr/>
      <dgm:t>
        <a:bodyPr/>
        <a:lstStyle/>
        <a:p>
          <a:endParaRPr lang="en-US" sz="1700">
            <a:solidFill>
              <a:schemeClr val="tx1"/>
            </a:solidFill>
            <a:latin typeface="B Nazanin" panose="00000400000000000000" pitchFamily="2" charset="-78"/>
            <a:cs typeface="B Nazanin" panose="00000400000000000000" pitchFamily="2" charset="-78"/>
          </a:endParaRPr>
        </a:p>
      </dgm:t>
    </dgm:pt>
    <dgm:pt modelId="{24582AAD-110D-4973-BA4A-E190D24C37D7}" type="pres">
      <dgm:prSet presAssocID="{AC4164AB-3279-4CC1-9E2B-76774F03F46D}" presName="compositeShape" presStyleCnt="0">
        <dgm:presLayoutVars>
          <dgm:chMax val="7"/>
          <dgm:dir val="rev"/>
          <dgm:resizeHandles val="exact"/>
        </dgm:presLayoutVars>
      </dgm:prSet>
      <dgm:spPr/>
    </dgm:pt>
    <dgm:pt modelId="{4C7F01AE-7B13-4A37-AF84-70D69C635F27}" type="pres">
      <dgm:prSet presAssocID="{AC4164AB-3279-4CC1-9E2B-76774F03F46D}" presName="wedge1" presStyleLbl="node1" presStyleIdx="0" presStyleCnt="6" custScaleY="102370"/>
      <dgm:spPr/>
    </dgm:pt>
    <dgm:pt modelId="{4DD3D666-5171-4BCD-BE7F-B82AAFA004D5}" type="pres">
      <dgm:prSet presAssocID="{AC4164AB-3279-4CC1-9E2B-76774F03F46D}" presName="dummy1a" presStyleCnt="0"/>
      <dgm:spPr/>
    </dgm:pt>
    <dgm:pt modelId="{8DA51F52-06CE-44DF-97B0-D85E9A5A5006}" type="pres">
      <dgm:prSet presAssocID="{AC4164AB-3279-4CC1-9E2B-76774F03F46D}" presName="dummy1b" presStyleCnt="0"/>
      <dgm:spPr/>
    </dgm:pt>
    <dgm:pt modelId="{048E423C-DEFC-4C94-9CF5-0EABEF00F2AF}" type="pres">
      <dgm:prSet presAssocID="{AC4164AB-3279-4CC1-9E2B-76774F03F46D}" presName="wedge1Tx" presStyleLbl="node1" presStyleIdx="0" presStyleCnt="6">
        <dgm:presLayoutVars>
          <dgm:chMax val="0"/>
          <dgm:chPref val="0"/>
          <dgm:bulletEnabled val="1"/>
        </dgm:presLayoutVars>
      </dgm:prSet>
      <dgm:spPr/>
    </dgm:pt>
    <dgm:pt modelId="{A2007D52-E9F8-4105-A9AC-5CC64588D9E7}" type="pres">
      <dgm:prSet presAssocID="{AC4164AB-3279-4CC1-9E2B-76774F03F46D}" presName="wedge2" presStyleLbl="node1" presStyleIdx="1" presStyleCnt="6"/>
      <dgm:spPr/>
    </dgm:pt>
    <dgm:pt modelId="{37CA3CA7-4F62-48A8-BF72-827136CF3A7C}" type="pres">
      <dgm:prSet presAssocID="{AC4164AB-3279-4CC1-9E2B-76774F03F46D}" presName="dummy2a" presStyleCnt="0"/>
      <dgm:spPr/>
    </dgm:pt>
    <dgm:pt modelId="{3977DDBC-27D3-48D4-9D07-CE283C94F08A}" type="pres">
      <dgm:prSet presAssocID="{AC4164AB-3279-4CC1-9E2B-76774F03F46D}" presName="dummy2b" presStyleCnt="0"/>
      <dgm:spPr/>
    </dgm:pt>
    <dgm:pt modelId="{7394C04C-B2CF-43DD-9543-DEC4057BC4AC}" type="pres">
      <dgm:prSet presAssocID="{AC4164AB-3279-4CC1-9E2B-76774F03F46D}" presName="wedge2Tx" presStyleLbl="node1" presStyleIdx="1" presStyleCnt="6">
        <dgm:presLayoutVars>
          <dgm:chMax val="0"/>
          <dgm:chPref val="0"/>
          <dgm:bulletEnabled val="1"/>
        </dgm:presLayoutVars>
      </dgm:prSet>
      <dgm:spPr/>
    </dgm:pt>
    <dgm:pt modelId="{13E34CED-D2F0-45F7-9755-121E0FBC6FCD}" type="pres">
      <dgm:prSet presAssocID="{AC4164AB-3279-4CC1-9E2B-76774F03F46D}" presName="wedge3" presStyleLbl="node1" presStyleIdx="2" presStyleCnt="6"/>
      <dgm:spPr/>
    </dgm:pt>
    <dgm:pt modelId="{967CA07C-C6C2-4F14-A6AF-F168307E0673}" type="pres">
      <dgm:prSet presAssocID="{AC4164AB-3279-4CC1-9E2B-76774F03F46D}" presName="dummy3a" presStyleCnt="0"/>
      <dgm:spPr/>
    </dgm:pt>
    <dgm:pt modelId="{C04275F0-5AF2-4EB3-95A3-B96329F2E0C8}" type="pres">
      <dgm:prSet presAssocID="{AC4164AB-3279-4CC1-9E2B-76774F03F46D}" presName="dummy3b" presStyleCnt="0"/>
      <dgm:spPr/>
    </dgm:pt>
    <dgm:pt modelId="{79BDF950-07DD-4887-993A-055C1C13DA51}" type="pres">
      <dgm:prSet presAssocID="{AC4164AB-3279-4CC1-9E2B-76774F03F46D}" presName="wedge3Tx" presStyleLbl="node1" presStyleIdx="2" presStyleCnt="6">
        <dgm:presLayoutVars>
          <dgm:chMax val="0"/>
          <dgm:chPref val="0"/>
          <dgm:bulletEnabled val="1"/>
        </dgm:presLayoutVars>
      </dgm:prSet>
      <dgm:spPr/>
    </dgm:pt>
    <dgm:pt modelId="{B832D62A-0062-46CA-B577-114523C6F343}" type="pres">
      <dgm:prSet presAssocID="{AC4164AB-3279-4CC1-9E2B-76774F03F46D}" presName="wedge4" presStyleLbl="node1" presStyleIdx="3" presStyleCnt="6"/>
      <dgm:spPr/>
    </dgm:pt>
    <dgm:pt modelId="{96937614-1240-4175-8C62-00179EC5A989}" type="pres">
      <dgm:prSet presAssocID="{AC4164AB-3279-4CC1-9E2B-76774F03F46D}" presName="dummy4a" presStyleCnt="0"/>
      <dgm:spPr/>
    </dgm:pt>
    <dgm:pt modelId="{0A0500A4-0BD8-4FD3-81F1-621428C1424E}" type="pres">
      <dgm:prSet presAssocID="{AC4164AB-3279-4CC1-9E2B-76774F03F46D}" presName="dummy4b" presStyleCnt="0"/>
      <dgm:spPr/>
    </dgm:pt>
    <dgm:pt modelId="{FEB9299C-4321-4855-A910-C9ECA99D5B97}" type="pres">
      <dgm:prSet presAssocID="{AC4164AB-3279-4CC1-9E2B-76774F03F46D}" presName="wedge4Tx" presStyleLbl="node1" presStyleIdx="3" presStyleCnt="6">
        <dgm:presLayoutVars>
          <dgm:chMax val="0"/>
          <dgm:chPref val="0"/>
          <dgm:bulletEnabled val="1"/>
        </dgm:presLayoutVars>
      </dgm:prSet>
      <dgm:spPr/>
    </dgm:pt>
    <dgm:pt modelId="{40317F8F-AE6F-435F-A290-661B9BDBAA8C}" type="pres">
      <dgm:prSet presAssocID="{AC4164AB-3279-4CC1-9E2B-76774F03F46D}" presName="wedge5" presStyleLbl="node1" presStyleIdx="4" presStyleCnt="6"/>
      <dgm:spPr/>
    </dgm:pt>
    <dgm:pt modelId="{C0A4FD3C-89C7-483C-8522-1F764CBFFC6D}" type="pres">
      <dgm:prSet presAssocID="{AC4164AB-3279-4CC1-9E2B-76774F03F46D}" presName="dummy5a" presStyleCnt="0"/>
      <dgm:spPr/>
    </dgm:pt>
    <dgm:pt modelId="{74DB5864-F5BF-4962-9385-D15DA868E966}" type="pres">
      <dgm:prSet presAssocID="{AC4164AB-3279-4CC1-9E2B-76774F03F46D}" presName="dummy5b" presStyleCnt="0"/>
      <dgm:spPr/>
    </dgm:pt>
    <dgm:pt modelId="{D6C0A759-7D55-4C8F-89CE-DADA552BD27F}" type="pres">
      <dgm:prSet presAssocID="{AC4164AB-3279-4CC1-9E2B-76774F03F46D}" presName="wedge5Tx" presStyleLbl="node1" presStyleIdx="4" presStyleCnt="6">
        <dgm:presLayoutVars>
          <dgm:chMax val="0"/>
          <dgm:chPref val="0"/>
          <dgm:bulletEnabled val="1"/>
        </dgm:presLayoutVars>
      </dgm:prSet>
      <dgm:spPr/>
    </dgm:pt>
    <dgm:pt modelId="{4EB55C99-E528-487D-A9C7-D00E5A160D76}" type="pres">
      <dgm:prSet presAssocID="{AC4164AB-3279-4CC1-9E2B-76774F03F46D}" presName="wedge6" presStyleLbl="node1" presStyleIdx="5" presStyleCnt="6"/>
      <dgm:spPr/>
    </dgm:pt>
    <dgm:pt modelId="{92A18147-232F-4EC2-BB76-A30E52F125F4}" type="pres">
      <dgm:prSet presAssocID="{AC4164AB-3279-4CC1-9E2B-76774F03F46D}" presName="dummy6a" presStyleCnt="0"/>
      <dgm:spPr/>
    </dgm:pt>
    <dgm:pt modelId="{B0E8974A-A527-4D4A-8D0F-2C77EEA46D35}" type="pres">
      <dgm:prSet presAssocID="{AC4164AB-3279-4CC1-9E2B-76774F03F46D}" presName="dummy6b" presStyleCnt="0"/>
      <dgm:spPr/>
    </dgm:pt>
    <dgm:pt modelId="{F928DB6C-613F-4E56-ADC1-E2DEEBA6F017}" type="pres">
      <dgm:prSet presAssocID="{AC4164AB-3279-4CC1-9E2B-76774F03F46D}" presName="wedge6Tx" presStyleLbl="node1" presStyleIdx="5" presStyleCnt="6">
        <dgm:presLayoutVars>
          <dgm:chMax val="0"/>
          <dgm:chPref val="0"/>
          <dgm:bulletEnabled val="1"/>
        </dgm:presLayoutVars>
      </dgm:prSet>
      <dgm:spPr/>
    </dgm:pt>
    <dgm:pt modelId="{D4A22B60-A763-4BE3-B1DC-55DDA4EC5908}" type="pres">
      <dgm:prSet presAssocID="{8626C543-1C75-4A42-BB29-B11310A74B68}" presName="arrowWedge1" presStyleLbl="fgSibTrans2D1" presStyleIdx="0" presStyleCnt="6"/>
      <dgm:spPr>
        <a:ln>
          <a:solidFill>
            <a:srgbClr val="002060"/>
          </a:solidFill>
        </a:ln>
      </dgm:spPr>
    </dgm:pt>
    <dgm:pt modelId="{FCD83291-C683-4D4F-9346-972A8FFE376A}" type="pres">
      <dgm:prSet presAssocID="{427F3C20-7C64-4047-8CD6-09311EBC51AD}" presName="arrowWedge2" presStyleLbl="fgSibTrans2D1" presStyleIdx="1" presStyleCnt="6"/>
      <dgm:spPr>
        <a:ln>
          <a:solidFill>
            <a:srgbClr val="002060"/>
          </a:solidFill>
        </a:ln>
      </dgm:spPr>
    </dgm:pt>
    <dgm:pt modelId="{14D3EF11-F78C-4BC7-9F3D-CA463C104834}" type="pres">
      <dgm:prSet presAssocID="{252DAC8B-BDD4-41E5-BE12-25EBAC27ACC4}" presName="arrowWedge3" presStyleLbl="fgSibTrans2D1" presStyleIdx="2" presStyleCnt="6" custScaleX="101621" custScaleY="106383"/>
      <dgm:spPr>
        <a:ln>
          <a:solidFill>
            <a:srgbClr val="002060"/>
          </a:solidFill>
        </a:ln>
      </dgm:spPr>
    </dgm:pt>
    <dgm:pt modelId="{A3456A52-9F4F-4A46-AC8E-1478091633AF}" type="pres">
      <dgm:prSet presAssocID="{9C8F2502-EB20-4BD3-82C6-D6313ABFE5AF}" presName="arrowWedge4" presStyleLbl="fgSibTrans2D1" presStyleIdx="3" presStyleCnt="6"/>
      <dgm:spPr>
        <a:ln>
          <a:solidFill>
            <a:srgbClr val="002060"/>
          </a:solidFill>
        </a:ln>
      </dgm:spPr>
    </dgm:pt>
    <dgm:pt modelId="{C31A4E9D-8C56-4D65-A434-0937431C9C03}" type="pres">
      <dgm:prSet presAssocID="{63F67E8B-D8F7-49CC-9EDC-3BB8CB98FA32}" presName="arrowWedge5" presStyleLbl="fgSibTrans2D1" presStyleIdx="4" presStyleCnt="6"/>
      <dgm:spPr>
        <a:ln>
          <a:solidFill>
            <a:srgbClr val="002060"/>
          </a:solidFill>
        </a:ln>
      </dgm:spPr>
    </dgm:pt>
    <dgm:pt modelId="{E582F5C1-750D-4120-A84D-A0E312829169}" type="pres">
      <dgm:prSet presAssocID="{5664E6B8-366D-4FC6-8896-0F7765650A41}" presName="arrowWedge6" presStyleLbl="fgSibTrans2D1" presStyleIdx="5" presStyleCnt="6"/>
      <dgm:spPr>
        <a:ln>
          <a:solidFill>
            <a:srgbClr val="002060"/>
          </a:solidFill>
        </a:ln>
      </dgm:spPr>
    </dgm:pt>
  </dgm:ptLst>
  <dgm:cxnLst>
    <dgm:cxn modelId="{C2CBC315-E19D-4DA9-907C-9A13DAABED06}" srcId="{AC4164AB-3279-4CC1-9E2B-76774F03F46D}" destId="{3EEA789B-C7EB-407B-B21C-698387A76BA6}" srcOrd="1" destOrd="0" parTransId="{98EA45BA-B6C8-47F5-879E-A719354B542B}" sibTransId="{427F3C20-7C64-4047-8CD6-09311EBC51AD}"/>
    <dgm:cxn modelId="{37AFC742-64C6-4AC9-8AAB-954A8032D8E1}" type="presOf" srcId="{B5A5A75C-EDD4-4E21-8879-5DE1B0028E20}" destId="{7394C04C-B2CF-43DD-9543-DEC4057BC4AC}" srcOrd="1" destOrd="0" presId="urn:microsoft.com/office/officeart/2005/8/layout/cycle8"/>
    <dgm:cxn modelId="{1AE43145-99CC-4845-8764-8D3CCB53161D}" srcId="{AC4164AB-3279-4CC1-9E2B-76774F03F46D}" destId="{B5A5A75C-EDD4-4E21-8879-5DE1B0028E20}" srcOrd="4" destOrd="0" parTransId="{C02A5B41-0E64-4362-BE66-8F3B8FC1BD20}" sibTransId="{63F67E8B-D8F7-49CC-9EDC-3BB8CB98FA32}"/>
    <dgm:cxn modelId="{073A0167-2B31-4216-A47C-73E44A5ACD43}" srcId="{AC4164AB-3279-4CC1-9E2B-76774F03F46D}" destId="{AEA77389-CDFE-4787-924F-EA26BE8091DE}" srcOrd="5" destOrd="0" parTransId="{319241F5-C5B2-4642-BE90-F844E9C67BE0}" sibTransId="{5664E6B8-366D-4FC6-8896-0F7765650A41}"/>
    <dgm:cxn modelId="{9180BB6F-9525-4080-BF2A-EA23FBD57554}" type="presOf" srcId="{A829907F-3D89-4408-BA32-027F046B341D}" destId="{13E34CED-D2F0-45F7-9755-121E0FBC6FCD}" srcOrd="0" destOrd="0" presId="urn:microsoft.com/office/officeart/2005/8/layout/cycle8"/>
    <dgm:cxn modelId="{87706173-F49C-4FDF-88D6-F0B8638D8923}" type="presOf" srcId="{24749789-CB2F-43B3-9843-4CC5349E3085}" destId="{F928DB6C-613F-4E56-ADC1-E2DEEBA6F017}" srcOrd="1" destOrd="0" presId="urn:microsoft.com/office/officeart/2005/8/layout/cycle8"/>
    <dgm:cxn modelId="{4100E184-D5CB-4FD6-A5F5-3CA2B5673D70}" srcId="{AC4164AB-3279-4CC1-9E2B-76774F03F46D}" destId="{DB9F0062-45C9-4CCD-859C-DC6E5FE8400B}" srcOrd="2" destOrd="0" parTransId="{F9BBA223-4A57-48E1-9DA3-8D03A412DCC1}" sibTransId="{252DAC8B-BDD4-41E5-BE12-25EBAC27ACC4}"/>
    <dgm:cxn modelId="{5B86F187-6861-47CB-A287-46356F2F6F92}" type="presOf" srcId="{AEA77389-CDFE-4787-924F-EA26BE8091DE}" destId="{4C7F01AE-7B13-4A37-AF84-70D69C635F27}" srcOrd="0" destOrd="0" presId="urn:microsoft.com/office/officeart/2005/8/layout/cycle8"/>
    <dgm:cxn modelId="{FF32E6A4-1558-4A2F-950C-71E1A6408F65}" srcId="{AC4164AB-3279-4CC1-9E2B-76774F03F46D}" destId="{A829907F-3D89-4408-BA32-027F046B341D}" srcOrd="3" destOrd="0" parTransId="{FFBF2A44-9254-45D1-BAD1-13985D0A5C13}" sibTransId="{9C8F2502-EB20-4BD3-82C6-D6313ABFE5AF}"/>
    <dgm:cxn modelId="{6B0924A5-DF61-4A3A-97EC-D97A6CCB61EC}" type="presOf" srcId="{DB9F0062-45C9-4CCD-859C-DC6E5FE8400B}" destId="{B832D62A-0062-46CA-B577-114523C6F343}" srcOrd="0" destOrd="0" presId="urn:microsoft.com/office/officeart/2005/8/layout/cycle8"/>
    <dgm:cxn modelId="{A50F0EA6-BB50-403B-AF8C-63D109D967D6}" type="presOf" srcId="{B5A5A75C-EDD4-4E21-8879-5DE1B0028E20}" destId="{A2007D52-E9F8-4105-A9AC-5CC64588D9E7}" srcOrd="0" destOrd="0" presId="urn:microsoft.com/office/officeart/2005/8/layout/cycle8"/>
    <dgm:cxn modelId="{4D3CC5AA-19B3-414F-B16A-E10504C0F32B}" type="presOf" srcId="{DB9F0062-45C9-4CCD-859C-DC6E5FE8400B}" destId="{FEB9299C-4321-4855-A910-C9ECA99D5B97}" srcOrd="1" destOrd="0" presId="urn:microsoft.com/office/officeart/2005/8/layout/cycle8"/>
    <dgm:cxn modelId="{D2B824AB-F30B-43A5-8DF9-4B824695BA04}" type="presOf" srcId="{24749789-CB2F-43B3-9843-4CC5349E3085}" destId="{4EB55C99-E528-487D-A9C7-D00E5A160D76}" srcOrd="0" destOrd="0" presId="urn:microsoft.com/office/officeart/2005/8/layout/cycle8"/>
    <dgm:cxn modelId="{1D28ADAB-B63D-4C9B-BE11-4648B2E641B2}" type="presOf" srcId="{AEA77389-CDFE-4787-924F-EA26BE8091DE}" destId="{048E423C-DEFC-4C94-9CF5-0EABEF00F2AF}" srcOrd="1" destOrd="0" presId="urn:microsoft.com/office/officeart/2005/8/layout/cycle8"/>
    <dgm:cxn modelId="{16AC46D6-2DC5-4CE0-BCF6-7969DF1248D2}" srcId="{AC4164AB-3279-4CC1-9E2B-76774F03F46D}" destId="{24749789-CB2F-43B3-9843-4CC5349E3085}" srcOrd="0" destOrd="0" parTransId="{CA8BBD62-7939-4383-8631-4CC7E62E5484}" sibTransId="{8626C543-1C75-4A42-BB29-B11310A74B68}"/>
    <dgm:cxn modelId="{7F239FED-C7CF-4A23-B044-90B519AB46E9}" type="presOf" srcId="{3EEA789B-C7EB-407B-B21C-698387A76BA6}" destId="{D6C0A759-7D55-4C8F-89CE-DADA552BD27F}" srcOrd="1" destOrd="0" presId="urn:microsoft.com/office/officeart/2005/8/layout/cycle8"/>
    <dgm:cxn modelId="{BB5461F3-4A71-40FB-A998-01917F1B0DDA}" type="presOf" srcId="{AC4164AB-3279-4CC1-9E2B-76774F03F46D}" destId="{24582AAD-110D-4973-BA4A-E190D24C37D7}" srcOrd="0" destOrd="0" presId="urn:microsoft.com/office/officeart/2005/8/layout/cycle8"/>
    <dgm:cxn modelId="{EA6287F3-D9FB-4187-BE49-5BAFE1FBDD36}" type="presOf" srcId="{A829907F-3D89-4408-BA32-027F046B341D}" destId="{79BDF950-07DD-4887-993A-055C1C13DA51}" srcOrd="1" destOrd="0" presId="urn:microsoft.com/office/officeart/2005/8/layout/cycle8"/>
    <dgm:cxn modelId="{DCEC30F7-6B4E-4255-8C26-0FAD86439E4D}" type="presOf" srcId="{3EEA789B-C7EB-407B-B21C-698387A76BA6}" destId="{40317F8F-AE6F-435F-A290-661B9BDBAA8C}" srcOrd="0" destOrd="0" presId="urn:microsoft.com/office/officeart/2005/8/layout/cycle8"/>
    <dgm:cxn modelId="{0D10F8FB-C61E-4289-8B1A-12BC1DCDE3FA}" type="presParOf" srcId="{24582AAD-110D-4973-BA4A-E190D24C37D7}" destId="{4C7F01AE-7B13-4A37-AF84-70D69C635F27}" srcOrd="0" destOrd="0" presId="urn:microsoft.com/office/officeart/2005/8/layout/cycle8"/>
    <dgm:cxn modelId="{D2D59DB1-16A2-43F8-8227-E56B4D1C8F39}" type="presParOf" srcId="{24582AAD-110D-4973-BA4A-E190D24C37D7}" destId="{4DD3D666-5171-4BCD-BE7F-B82AAFA004D5}" srcOrd="1" destOrd="0" presId="urn:microsoft.com/office/officeart/2005/8/layout/cycle8"/>
    <dgm:cxn modelId="{D5DC3CC4-1CFF-4990-B7F7-D8E3C53CDCE5}" type="presParOf" srcId="{24582AAD-110D-4973-BA4A-E190D24C37D7}" destId="{8DA51F52-06CE-44DF-97B0-D85E9A5A5006}" srcOrd="2" destOrd="0" presId="urn:microsoft.com/office/officeart/2005/8/layout/cycle8"/>
    <dgm:cxn modelId="{428BFF66-9B0C-4B90-B38C-4F2C18072599}" type="presParOf" srcId="{24582AAD-110D-4973-BA4A-E190D24C37D7}" destId="{048E423C-DEFC-4C94-9CF5-0EABEF00F2AF}" srcOrd="3" destOrd="0" presId="urn:microsoft.com/office/officeart/2005/8/layout/cycle8"/>
    <dgm:cxn modelId="{23DEB1A5-55F0-40DF-BABA-4E0DB8DEBDB3}" type="presParOf" srcId="{24582AAD-110D-4973-BA4A-E190D24C37D7}" destId="{A2007D52-E9F8-4105-A9AC-5CC64588D9E7}" srcOrd="4" destOrd="0" presId="urn:microsoft.com/office/officeart/2005/8/layout/cycle8"/>
    <dgm:cxn modelId="{2DE612C1-12D0-4872-8866-05666191781D}" type="presParOf" srcId="{24582AAD-110D-4973-BA4A-E190D24C37D7}" destId="{37CA3CA7-4F62-48A8-BF72-827136CF3A7C}" srcOrd="5" destOrd="0" presId="urn:microsoft.com/office/officeart/2005/8/layout/cycle8"/>
    <dgm:cxn modelId="{86413BB8-9DBD-4709-8A33-07840E9AC7B7}" type="presParOf" srcId="{24582AAD-110D-4973-BA4A-E190D24C37D7}" destId="{3977DDBC-27D3-48D4-9D07-CE283C94F08A}" srcOrd="6" destOrd="0" presId="urn:microsoft.com/office/officeart/2005/8/layout/cycle8"/>
    <dgm:cxn modelId="{313FC1D8-97FE-43C9-A438-33612E32A4C1}" type="presParOf" srcId="{24582AAD-110D-4973-BA4A-E190D24C37D7}" destId="{7394C04C-B2CF-43DD-9543-DEC4057BC4AC}" srcOrd="7" destOrd="0" presId="urn:microsoft.com/office/officeart/2005/8/layout/cycle8"/>
    <dgm:cxn modelId="{0B778F29-C2F1-4679-BD5E-3ABE7F805195}" type="presParOf" srcId="{24582AAD-110D-4973-BA4A-E190D24C37D7}" destId="{13E34CED-D2F0-45F7-9755-121E0FBC6FCD}" srcOrd="8" destOrd="0" presId="urn:microsoft.com/office/officeart/2005/8/layout/cycle8"/>
    <dgm:cxn modelId="{D6987477-336F-4EC0-8EE4-43A7AF20C0A7}" type="presParOf" srcId="{24582AAD-110D-4973-BA4A-E190D24C37D7}" destId="{967CA07C-C6C2-4F14-A6AF-F168307E0673}" srcOrd="9" destOrd="0" presId="urn:microsoft.com/office/officeart/2005/8/layout/cycle8"/>
    <dgm:cxn modelId="{85328A07-E4BA-4F2B-A690-AD625267869D}" type="presParOf" srcId="{24582AAD-110D-4973-BA4A-E190D24C37D7}" destId="{C04275F0-5AF2-4EB3-95A3-B96329F2E0C8}" srcOrd="10" destOrd="0" presId="urn:microsoft.com/office/officeart/2005/8/layout/cycle8"/>
    <dgm:cxn modelId="{95ADA1E5-B8A7-4991-8CC6-DBA5CDDBF561}" type="presParOf" srcId="{24582AAD-110D-4973-BA4A-E190D24C37D7}" destId="{79BDF950-07DD-4887-993A-055C1C13DA51}" srcOrd="11" destOrd="0" presId="urn:microsoft.com/office/officeart/2005/8/layout/cycle8"/>
    <dgm:cxn modelId="{5FB84146-2E33-42EA-AA25-21272CE36D78}" type="presParOf" srcId="{24582AAD-110D-4973-BA4A-E190D24C37D7}" destId="{B832D62A-0062-46CA-B577-114523C6F343}" srcOrd="12" destOrd="0" presId="urn:microsoft.com/office/officeart/2005/8/layout/cycle8"/>
    <dgm:cxn modelId="{A021FB25-ED48-433D-9165-AD0E800350C5}" type="presParOf" srcId="{24582AAD-110D-4973-BA4A-E190D24C37D7}" destId="{96937614-1240-4175-8C62-00179EC5A989}" srcOrd="13" destOrd="0" presId="urn:microsoft.com/office/officeart/2005/8/layout/cycle8"/>
    <dgm:cxn modelId="{834CF725-5E7A-4BF9-8197-7DCB5A1AAE81}" type="presParOf" srcId="{24582AAD-110D-4973-BA4A-E190D24C37D7}" destId="{0A0500A4-0BD8-4FD3-81F1-621428C1424E}" srcOrd="14" destOrd="0" presId="urn:microsoft.com/office/officeart/2005/8/layout/cycle8"/>
    <dgm:cxn modelId="{1655947F-3FEF-42C3-A1DE-9350A9927DD1}" type="presParOf" srcId="{24582AAD-110D-4973-BA4A-E190D24C37D7}" destId="{FEB9299C-4321-4855-A910-C9ECA99D5B97}" srcOrd="15" destOrd="0" presId="urn:microsoft.com/office/officeart/2005/8/layout/cycle8"/>
    <dgm:cxn modelId="{78E137CF-CE66-4746-AB7F-27152594282C}" type="presParOf" srcId="{24582AAD-110D-4973-BA4A-E190D24C37D7}" destId="{40317F8F-AE6F-435F-A290-661B9BDBAA8C}" srcOrd="16" destOrd="0" presId="urn:microsoft.com/office/officeart/2005/8/layout/cycle8"/>
    <dgm:cxn modelId="{E52E60F2-A36E-4CDA-8559-4457F9ABF1E9}" type="presParOf" srcId="{24582AAD-110D-4973-BA4A-E190D24C37D7}" destId="{C0A4FD3C-89C7-483C-8522-1F764CBFFC6D}" srcOrd="17" destOrd="0" presId="urn:microsoft.com/office/officeart/2005/8/layout/cycle8"/>
    <dgm:cxn modelId="{91213AB8-6590-470B-B86E-EB935B4DF564}" type="presParOf" srcId="{24582AAD-110D-4973-BA4A-E190D24C37D7}" destId="{74DB5864-F5BF-4962-9385-D15DA868E966}" srcOrd="18" destOrd="0" presId="urn:microsoft.com/office/officeart/2005/8/layout/cycle8"/>
    <dgm:cxn modelId="{1AD1F29C-2293-4407-943C-C58A3693E370}" type="presParOf" srcId="{24582AAD-110D-4973-BA4A-E190D24C37D7}" destId="{D6C0A759-7D55-4C8F-89CE-DADA552BD27F}" srcOrd="19" destOrd="0" presId="urn:microsoft.com/office/officeart/2005/8/layout/cycle8"/>
    <dgm:cxn modelId="{C2CC7E29-6B0B-43B5-9842-F931E84964E7}" type="presParOf" srcId="{24582AAD-110D-4973-BA4A-E190D24C37D7}" destId="{4EB55C99-E528-487D-A9C7-D00E5A160D76}" srcOrd="20" destOrd="0" presId="urn:microsoft.com/office/officeart/2005/8/layout/cycle8"/>
    <dgm:cxn modelId="{980CBBF5-8DC5-4502-A842-1DBE02CCCB39}" type="presParOf" srcId="{24582AAD-110D-4973-BA4A-E190D24C37D7}" destId="{92A18147-232F-4EC2-BB76-A30E52F125F4}" srcOrd="21" destOrd="0" presId="urn:microsoft.com/office/officeart/2005/8/layout/cycle8"/>
    <dgm:cxn modelId="{09547DC9-C944-451A-8AE2-B85469C710D0}" type="presParOf" srcId="{24582AAD-110D-4973-BA4A-E190D24C37D7}" destId="{B0E8974A-A527-4D4A-8D0F-2C77EEA46D35}" srcOrd="22" destOrd="0" presId="urn:microsoft.com/office/officeart/2005/8/layout/cycle8"/>
    <dgm:cxn modelId="{3534EAFD-24A4-4833-9461-167D57BF591A}" type="presParOf" srcId="{24582AAD-110D-4973-BA4A-E190D24C37D7}" destId="{F928DB6C-613F-4E56-ADC1-E2DEEBA6F017}" srcOrd="23" destOrd="0" presId="urn:microsoft.com/office/officeart/2005/8/layout/cycle8"/>
    <dgm:cxn modelId="{140F4091-6A14-480C-B813-66F631668183}" type="presParOf" srcId="{24582AAD-110D-4973-BA4A-E190D24C37D7}" destId="{D4A22B60-A763-4BE3-B1DC-55DDA4EC5908}" srcOrd="24" destOrd="0" presId="urn:microsoft.com/office/officeart/2005/8/layout/cycle8"/>
    <dgm:cxn modelId="{6BA4FB18-818F-4125-9A92-3874724F411E}" type="presParOf" srcId="{24582AAD-110D-4973-BA4A-E190D24C37D7}" destId="{FCD83291-C683-4D4F-9346-972A8FFE376A}" srcOrd="25" destOrd="0" presId="urn:microsoft.com/office/officeart/2005/8/layout/cycle8"/>
    <dgm:cxn modelId="{2BA9C99A-76F9-45CD-A28A-514BF295B19B}" type="presParOf" srcId="{24582AAD-110D-4973-BA4A-E190D24C37D7}" destId="{14D3EF11-F78C-4BC7-9F3D-CA463C104834}" srcOrd="26" destOrd="0" presId="urn:microsoft.com/office/officeart/2005/8/layout/cycle8"/>
    <dgm:cxn modelId="{817EB052-D85C-4BA5-A454-22F90ED8FA55}" type="presParOf" srcId="{24582AAD-110D-4973-BA4A-E190D24C37D7}" destId="{A3456A52-9F4F-4A46-AC8E-1478091633AF}" srcOrd="27" destOrd="0" presId="urn:microsoft.com/office/officeart/2005/8/layout/cycle8"/>
    <dgm:cxn modelId="{B3FC3BF8-5373-46FB-A8B5-640212AE70D3}" type="presParOf" srcId="{24582AAD-110D-4973-BA4A-E190D24C37D7}" destId="{C31A4E9D-8C56-4D65-A434-0937431C9C03}" srcOrd="28" destOrd="0" presId="urn:microsoft.com/office/officeart/2005/8/layout/cycle8"/>
    <dgm:cxn modelId="{1C909936-8099-402B-8741-3228AE1CFE35}" type="presParOf" srcId="{24582AAD-110D-4973-BA4A-E190D24C37D7}" destId="{E582F5C1-750D-4120-A84D-A0E312829169}" srcOrd="29" destOrd="0" presId="urn:microsoft.com/office/officeart/2005/8/layout/cycle8"/>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0B0E826A-EA60-47D1-BC93-30C79726BED2}" type="doc">
      <dgm:prSet loTypeId="urn:microsoft.com/office/officeart/2005/8/layout/rings+Icon" loCatId="relationship" qsTypeId="urn:microsoft.com/office/officeart/2005/8/quickstyle/simple1" qsCatId="simple" csTypeId="urn:microsoft.com/office/officeart/2005/8/colors/accent1_2" csCatId="accent1" phldr="1"/>
      <dgm:spPr>
        <a:scene3d>
          <a:camera prst="orthographicFront"/>
          <a:lightRig rig="threePt" dir="t"/>
        </a:scene3d>
      </dgm:spPr>
    </dgm:pt>
    <dgm:pt modelId="{5BB93986-7EEA-46FF-81DB-91D4F7965A8C}">
      <dgm:prSet phldrT="[Text]" custT="1"/>
      <dgm:spPr>
        <a:solidFill>
          <a:srgbClr val="0070C0">
            <a:alpha val="50000"/>
          </a:srgbClr>
        </a:solidFill>
        <a:ln w="34925">
          <a:solidFill>
            <a:srgbClr val="FFFFFF"/>
          </a:solidFill>
        </a:ln>
        <a:effectLst>
          <a:outerShdw blurRad="317500" dir="2700000" algn="ctr">
            <a:srgbClr val="000000">
              <a:alpha val="43000"/>
            </a:srgbClr>
          </a:outerShdw>
        </a:effectLst>
        <a:sp3d extrusionH="38100" prstMaterial="clear">
          <a:bevelT w="260350" h="50800" prst="softRound"/>
          <a:bevelB prst="softRound"/>
        </a:sp3d>
      </dgm:spPr>
      <dgm:t>
        <a:bodyPr/>
        <a:lstStyle/>
        <a:p>
          <a:pPr rtl="1"/>
          <a:r>
            <a:rPr lang="fa-IR" sz="2000" b="1" dirty="0">
              <a:solidFill>
                <a:schemeClr val="tx1"/>
              </a:solidFill>
              <a:latin typeface="B Nazanin" panose="00000400000000000000" pitchFamily="2" charset="-78"/>
              <a:cs typeface="B Nazanin" panose="00000400000000000000" pitchFamily="2" charset="-78"/>
            </a:rPr>
            <a:t>ارتقا و حمایت از همکاری‌های بین‌المللی و کمک‌های فنی</a:t>
          </a:r>
          <a:endParaRPr lang="en-US" sz="2000" b="1" dirty="0"/>
        </a:p>
      </dgm:t>
    </dgm:pt>
    <dgm:pt modelId="{2EBFED34-1E6D-4487-AF9D-F39D6788DC17}" type="parTrans" cxnId="{93F935FC-5A68-4782-85A2-FA727BA65BE1}">
      <dgm:prSet/>
      <dgm:spPr/>
      <dgm:t>
        <a:bodyPr/>
        <a:lstStyle/>
        <a:p>
          <a:endParaRPr lang="en-US" sz="2400"/>
        </a:p>
      </dgm:t>
    </dgm:pt>
    <dgm:pt modelId="{EEABF603-BBBB-4FC7-96B8-BCADA54C3941}" type="sibTrans" cxnId="{93F935FC-5A68-4782-85A2-FA727BA65BE1}">
      <dgm:prSet/>
      <dgm:spPr/>
      <dgm:t>
        <a:bodyPr/>
        <a:lstStyle/>
        <a:p>
          <a:endParaRPr lang="en-US" sz="2400"/>
        </a:p>
      </dgm:t>
    </dgm:pt>
    <dgm:pt modelId="{78EA9F3E-30B3-4396-A1E5-72661E87F2D5}">
      <dgm:prSet phldrT="[Text]" custT="1"/>
      <dgm:spPr>
        <a:solidFill>
          <a:srgbClr val="0070C0">
            <a:alpha val="50000"/>
          </a:srgbClr>
        </a:solidFill>
        <a:ln w="34925">
          <a:solidFill>
            <a:srgbClr val="FFFFFF"/>
          </a:solidFill>
        </a:ln>
        <a:effectLst>
          <a:outerShdw blurRad="317500" dir="2700000" algn="ctr">
            <a:srgbClr val="000000">
              <a:alpha val="43000"/>
            </a:srgbClr>
          </a:outerShdw>
        </a:effectLst>
        <a:sp3d extrusionH="38100" prstMaterial="clear">
          <a:bevelT w="260350" h="50800" prst="softRound"/>
          <a:bevelB prst="softRound"/>
        </a:sp3d>
      </dgm:spPr>
      <dgm:t>
        <a:bodyPr/>
        <a:lstStyle/>
        <a:p>
          <a:r>
            <a:rPr lang="fa-IR" sz="2000" b="1" dirty="0">
              <a:solidFill>
                <a:schemeClr val="tx1"/>
              </a:solidFill>
              <a:latin typeface="B Nazanin" panose="00000400000000000000" pitchFamily="2" charset="-78"/>
              <a:cs typeface="B Nazanin" panose="00000400000000000000" pitchFamily="2" charset="-78"/>
            </a:rPr>
            <a:t>ترغیب امانت‌داری، پاسخ‌گویی و مدیریت مناسب امور عمومی و اموال دولتی</a:t>
          </a:r>
          <a:endParaRPr lang="en-US" sz="2000" b="1" dirty="0">
            <a:solidFill>
              <a:schemeClr val="tx1"/>
            </a:solidFill>
          </a:endParaRPr>
        </a:p>
      </dgm:t>
    </dgm:pt>
    <dgm:pt modelId="{3E5E4F3F-3C56-4418-B106-924A8B11C22A}" type="parTrans" cxnId="{EFA4DFD2-09F4-4550-AA5C-E7B81CA32F94}">
      <dgm:prSet/>
      <dgm:spPr/>
      <dgm:t>
        <a:bodyPr/>
        <a:lstStyle/>
        <a:p>
          <a:endParaRPr lang="en-US" sz="2400"/>
        </a:p>
      </dgm:t>
    </dgm:pt>
    <dgm:pt modelId="{164D1178-B38E-4290-BD48-80C5986DC3E8}" type="sibTrans" cxnId="{EFA4DFD2-09F4-4550-AA5C-E7B81CA32F94}">
      <dgm:prSet/>
      <dgm:spPr/>
      <dgm:t>
        <a:bodyPr/>
        <a:lstStyle/>
        <a:p>
          <a:endParaRPr lang="en-US" sz="2400"/>
        </a:p>
      </dgm:t>
    </dgm:pt>
    <dgm:pt modelId="{447CE207-E775-497D-9B3E-D0109CEEB607}">
      <dgm:prSet phldrT="[Text]" custT="1"/>
      <dgm:spPr>
        <a:solidFill>
          <a:srgbClr val="0070C0">
            <a:alpha val="50000"/>
          </a:srgbClr>
        </a:solidFill>
        <a:ln w="34925">
          <a:solidFill>
            <a:srgbClr val="FFFFFF"/>
          </a:solidFill>
        </a:ln>
        <a:effectLst>
          <a:outerShdw blurRad="317500" dir="2700000" algn="ctr">
            <a:srgbClr val="000000">
              <a:alpha val="43000"/>
            </a:srgbClr>
          </a:outerShdw>
        </a:effectLst>
        <a:sp3d extrusionH="38100" prstMaterial="clear">
          <a:bevelT w="260350" h="50800" prst="softRound"/>
          <a:bevelB prst="softRound"/>
        </a:sp3d>
      </dgm:spPr>
      <dgm:t>
        <a:bodyPr/>
        <a:lstStyle/>
        <a:p>
          <a:r>
            <a:rPr lang="fa-IR" sz="2000" b="1" dirty="0">
              <a:solidFill>
                <a:schemeClr val="tx1"/>
              </a:solidFill>
              <a:latin typeface="B Nazanin" panose="00000400000000000000" pitchFamily="2" charset="-78"/>
              <a:cs typeface="B Nazanin" panose="00000400000000000000" pitchFamily="2" charset="-78"/>
            </a:rPr>
            <a:t>ارتقا و تحکیم اقدامات جهت پیش‌گیری و مبارزه مؤثرتر و کاراتر با فساد </a:t>
          </a:r>
          <a:endParaRPr lang="en-US" sz="2000" b="1" dirty="0"/>
        </a:p>
      </dgm:t>
    </dgm:pt>
    <dgm:pt modelId="{1D887D74-EDAF-41C5-800E-F0FAB8C1A4E1}" type="parTrans" cxnId="{FB3AA048-A2B3-401D-BBB7-50025E101B9D}">
      <dgm:prSet/>
      <dgm:spPr/>
      <dgm:t>
        <a:bodyPr/>
        <a:lstStyle/>
        <a:p>
          <a:endParaRPr lang="en-US" sz="2400"/>
        </a:p>
      </dgm:t>
    </dgm:pt>
    <dgm:pt modelId="{E8B97E41-0A74-42D0-A039-3E5770188FA3}" type="sibTrans" cxnId="{FB3AA048-A2B3-401D-BBB7-50025E101B9D}">
      <dgm:prSet/>
      <dgm:spPr/>
      <dgm:t>
        <a:bodyPr/>
        <a:lstStyle/>
        <a:p>
          <a:endParaRPr lang="en-US" sz="2400"/>
        </a:p>
      </dgm:t>
    </dgm:pt>
    <dgm:pt modelId="{938CD21C-89BA-477C-AC1F-3F82DD5C7EB0}" type="pres">
      <dgm:prSet presAssocID="{0B0E826A-EA60-47D1-BC93-30C79726BED2}" presName="Name0" presStyleCnt="0">
        <dgm:presLayoutVars>
          <dgm:chMax val="7"/>
          <dgm:dir/>
          <dgm:resizeHandles val="exact"/>
        </dgm:presLayoutVars>
      </dgm:prSet>
      <dgm:spPr/>
    </dgm:pt>
    <dgm:pt modelId="{F43A0A0E-01BB-4CA7-AEA9-79F136B2DDE4}" type="pres">
      <dgm:prSet presAssocID="{0B0E826A-EA60-47D1-BC93-30C79726BED2}" presName="ellipse1" presStyleLbl="vennNode1" presStyleIdx="0" presStyleCnt="3" custScaleX="110931" custScaleY="105466" custLinFactNeighborX="-4229" custLinFactNeighborY="6581">
        <dgm:presLayoutVars>
          <dgm:bulletEnabled val="1"/>
        </dgm:presLayoutVars>
      </dgm:prSet>
      <dgm:spPr/>
    </dgm:pt>
    <dgm:pt modelId="{97497CC2-B386-4338-89C8-C3723658FCF8}" type="pres">
      <dgm:prSet presAssocID="{0B0E826A-EA60-47D1-BC93-30C79726BED2}" presName="ellipse2" presStyleLbl="vennNode1" presStyleIdx="1" presStyleCnt="3" custScaleX="117842" custScaleY="110429" custLinFactNeighborX="2357" custLinFactNeighborY="-4785">
        <dgm:presLayoutVars>
          <dgm:bulletEnabled val="1"/>
        </dgm:presLayoutVars>
      </dgm:prSet>
      <dgm:spPr/>
    </dgm:pt>
    <dgm:pt modelId="{62A5FB5B-7E3D-40F4-B4C8-EF8F042E3EF2}" type="pres">
      <dgm:prSet presAssocID="{0B0E826A-EA60-47D1-BC93-30C79726BED2}" presName="ellipse3" presStyleLbl="vennNode1" presStyleIdx="2" presStyleCnt="3" custScaleX="112074" custScaleY="101717" custLinFactNeighborX="321" custLinFactNeighborY="3215">
        <dgm:presLayoutVars>
          <dgm:bulletEnabled val="1"/>
        </dgm:presLayoutVars>
      </dgm:prSet>
      <dgm:spPr/>
    </dgm:pt>
  </dgm:ptLst>
  <dgm:cxnLst>
    <dgm:cxn modelId="{C110D306-BB57-4A25-BE9A-D3952AF41B58}" type="presOf" srcId="{0B0E826A-EA60-47D1-BC93-30C79726BED2}" destId="{938CD21C-89BA-477C-AC1F-3F82DD5C7EB0}" srcOrd="0" destOrd="0" presId="urn:microsoft.com/office/officeart/2005/8/layout/rings+Icon"/>
    <dgm:cxn modelId="{FB3AA048-A2B3-401D-BBB7-50025E101B9D}" srcId="{0B0E826A-EA60-47D1-BC93-30C79726BED2}" destId="{447CE207-E775-497D-9B3E-D0109CEEB607}" srcOrd="2" destOrd="0" parTransId="{1D887D74-EDAF-41C5-800E-F0FAB8C1A4E1}" sibTransId="{E8B97E41-0A74-42D0-A039-3E5770188FA3}"/>
    <dgm:cxn modelId="{436F5869-59A4-4D9C-B20C-74E4B8A3C5E0}" type="presOf" srcId="{5BB93986-7EEA-46FF-81DB-91D4F7965A8C}" destId="{F43A0A0E-01BB-4CA7-AEA9-79F136B2DDE4}" srcOrd="0" destOrd="0" presId="urn:microsoft.com/office/officeart/2005/8/layout/rings+Icon"/>
    <dgm:cxn modelId="{45A7E7B3-1E3F-42ED-8C77-04DFAEDE928C}" type="presOf" srcId="{447CE207-E775-497D-9B3E-D0109CEEB607}" destId="{62A5FB5B-7E3D-40F4-B4C8-EF8F042E3EF2}" srcOrd="0" destOrd="0" presId="urn:microsoft.com/office/officeart/2005/8/layout/rings+Icon"/>
    <dgm:cxn modelId="{EFA4DFD2-09F4-4550-AA5C-E7B81CA32F94}" srcId="{0B0E826A-EA60-47D1-BC93-30C79726BED2}" destId="{78EA9F3E-30B3-4396-A1E5-72661E87F2D5}" srcOrd="1" destOrd="0" parTransId="{3E5E4F3F-3C56-4418-B106-924A8B11C22A}" sibTransId="{164D1178-B38E-4290-BD48-80C5986DC3E8}"/>
    <dgm:cxn modelId="{93F935FC-5A68-4782-85A2-FA727BA65BE1}" srcId="{0B0E826A-EA60-47D1-BC93-30C79726BED2}" destId="{5BB93986-7EEA-46FF-81DB-91D4F7965A8C}" srcOrd="0" destOrd="0" parTransId="{2EBFED34-1E6D-4487-AF9D-F39D6788DC17}" sibTransId="{EEABF603-BBBB-4FC7-96B8-BCADA54C3941}"/>
    <dgm:cxn modelId="{2A61BDFD-8F53-47C9-8C9E-5DFDFA5EE244}" type="presOf" srcId="{78EA9F3E-30B3-4396-A1E5-72661E87F2D5}" destId="{97497CC2-B386-4338-89C8-C3723658FCF8}" srcOrd="0" destOrd="0" presId="urn:microsoft.com/office/officeart/2005/8/layout/rings+Icon"/>
    <dgm:cxn modelId="{24765F1E-C455-4EFE-861B-73271C8CC252}" type="presParOf" srcId="{938CD21C-89BA-477C-AC1F-3F82DD5C7EB0}" destId="{F43A0A0E-01BB-4CA7-AEA9-79F136B2DDE4}" srcOrd="0" destOrd="0" presId="urn:microsoft.com/office/officeart/2005/8/layout/rings+Icon"/>
    <dgm:cxn modelId="{E671B479-5270-41C8-A4DE-AECA17E436E4}" type="presParOf" srcId="{938CD21C-89BA-477C-AC1F-3F82DD5C7EB0}" destId="{97497CC2-B386-4338-89C8-C3723658FCF8}" srcOrd="1" destOrd="0" presId="urn:microsoft.com/office/officeart/2005/8/layout/rings+Icon"/>
    <dgm:cxn modelId="{E5B2C262-3531-4595-97D7-A985D64D1F23}" type="presParOf" srcId="{938CD21C-89BA-477C-AC1F-3F82DD5C7EB0}" destId="{62A5FB5B-7E3D-40F4-B4C8-EF8F042E3EF2}" srcOrd="2" destOrd="0" presId="urn:microsoft.com/office/officeart/2005/8/layout/rings+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3FD76355-E995-4890-A7AD-9799550AE43B}" type="doc">
      <dgm:prSet loTypeId="urn:microsoft.com/office/officeart/2005/8/layout/pyramid4" loCatId="relationship" qsTypeId="urn:microsoft.com/office/officeart/2005/8/quickstyle/simple1" qsCatId="simple" csTypeId="urn:microsoft.com/office/officeart/2005/8/colors/colorful3" csCatId="colorful" phldr="1"/>
      <dgm:spPr/>
      <dgm:t>
        <a:bodyPr/>
        <a:lstStyle/>
        <a:p>
          <a:endParaRPr lang="en-US"/>
        </a:p>
      </dgm:t>
    </dgm:pt>
    <dgm:pt modelId="{C0BE93DC-6823-4F3F-9E3D-04F8ED403EED}">
      <dgm:prSet phldrT="[Text]" custT="1"/>
      <dgm:spPr>
        <a:solidFill>
          <a:srgbClr val="00B0F0"/>
        </a:solidFill>
        <a:ln>
          <a:solidFill>
            <a:srgbClr val="7030A0"/>
          </a:solidFill>
        </a:ln>
        <a:scene3d>
          <a:camera prst="orthographicFront"/>
          <a:lightRig rig="threePt" dir="t"/>
        </a:scene3d>
        <a:sp3d>
          <a:bevelT w="165100" prst="coolSlant"/>
        </a:sp3d>
      </dgm:spPr>
      <dgm:t>
        <a:bodyPr/>
        <a:lstStyle/>
        <a:p>
          <a:pPr rtl="1"/>
          <a:r>
            <a:rPr lang="fa-IR" sz="2000" b="1" dirty="0">
              <a:solidFill>
                <a:schemeClr val="tx1"/>
              </a:solidFill>
              <a:latin typeface="B Nazanin" panose="00000400000000000000" pitchFamily="2" charset="-78"/>
              <a:cs typeface="B Nazanin" panose="00000400000000000000" pitchFamily="2" charset="-78"/>
            </a:rPr>
            <a:t>پیش‌گیری</a:t>
          </a:r>
          <a:endParaRPr lang="en-US" sz="2000" b="1" dirty="0">
            <a:solidFill>
              <a:schemeClr val="tx1"/>
            </a:solidFill>
            <a:latin typeface="B Nazanin" panose="00000400000000000000" pitchFamily="2" charset="-78"/>
            <a:cs typeface="B Nazanin" panose="00000400000000000000" pitchFamily="2" charset="-78"/>
          </a:endParaRPr>
        </a:p>
      </dgm:t>
    </dgm:pt>
    <dgm:pt modelId="{73D339E5-A83A-4034-978D-84A9C153B558}" type="parTrans" cxnId="{F1A54FC5-754C-4114-AC86-E1318BF8C2C0}">
      <dgm:prSet/>
      <dgm:spPr/>
      <dgm:t>
        <a:bodyPr/>
        <a:lstStyle/>
        <a:p>
          <a:pPr rtl="1"/>
          <a:endParaRPr lang="en-US" sz="2400">
            <a:solidFill>
              <a:schemeClr val="tx1"/>
            </a:solidFill>
            <a:latin typeface="B Nazanin" panose="00000400000000000000" pitchFamily="2" charset="-78"/>
            <a:cs typeface="B Nazanin" panose="00000400000000000000" pitchFamily="2" charset="-78"/>
          </a:endParaRPr>
        </a:p>
      </dgm:t>
    </dgm:pt>
    <dgm:pt modelId="{BCC48F30-ADD0-4DF0-AF06-722540FADE20}" type="sibTrans" cxnId="{F1A54FC5-754C-4114-AC86-E1318BF8C2C0}">
      <dgm:prSet/>
      <dgm:spPr/>
      <dgm:t>
        <a:bodyPr/>
        <a:lstStyle/>
        <a:p>
          <a:pPr rtl="1"/>
          <a:endParaRPr lang="en-US" sz="2400">
            <a:solidFill>
              <a:schemeClr val="tx1"/>
            </a:solidFill>
            <a:latin typeface="B Nazanin" panose="00000400000000000000" pitchFamily="2" charset="-78"/>
            <a:cs typeface="B Nazanin" panose="00000400000000000000" pitchFamily="2" charset="-78"/>
          </a:endParaRPr>
        </a:p>
      </dgm:t>
    </dgm:pt>
    <dgm:pt modelId="{C035714B-3EDD-4F76-8098-78F9598EDB35}">
      <dgm:prSet phldrT="[Text]" custT="1"/>
      <dgm:spPr>
        <a:solidFill>
          <a:srgbClr val="92D050"/>
        </a:solidFill>
        <a:ln>
          <a:solidFill>
            <a:srgbClr val="7030A0"/>
          </a:solidFill>
        </a:ln>
        <a:scene3d>
          <a:camera prst="orthographicFront"/>
          <a:lightRig rig="threePt" dir="t"/>
        </a:scene3d>
        <a:sp3d>
          <a:bevelT w="165100" prst="coolSlant"/>
        </a:sp3d>
      </dgm:spPr>
      <dgm:t>
        <a:bodyPr/>
        <a:lstStyle/>
        <a:p>
          <a:pPr rtl="1"/>
          <a:r>
            <a:rPr lang="fa-IR" sz="2000" dirty="0">
              <a:solidFill>
                <a:schemeClr val="tx1"/>
              </a:solidFill>
              <a:latin typeface="B Nazanin" panose="00000400000000000000" pitchFamily="2" charset="-78"/>
              <a:cs typeface="B Nazanin" panose="00000400000000000000" pitchFamily="2" charset="-78"/>
            </a:rPr>
            <a:t>بازگردان عواید ناشی از فساد</a:t>
          </a:r>
          <a:endParaRPr lang="en-US" sz="2000" dirty="0">
            <a:solidFill>
              <a:schemeClr val="tx1"/>
            </a:solidFill>
            <a:latin typeface="B Nazanin" panose="00000400000000000000" pitchFamily="2" charset="-78"/>
            <a:cs typeface="B Nazanin" panose="00000400000000000000" pitchFamily="2" charset="-78"/>
          </a:endParaRPr>
        </a:p>
      </dgm:t>
    </dgm:pt>
    <dgm:pt modelId="{77C18546-9D57-4289-8534-DA36038F82EB}" type="parTrans" cxnId="{DC200589-2CE2-4C39-BAF7-93855DDD6134}">
      <dgm:prSet/>
      <dgm:spPr/>
      <dgm:t>
        <a:bodyPr/>
        <a:lstStyle/>
        <a:p>
          <a:pPr rtl="1"/>
          <a:endParaRPr lang="en-US" sz="2400">
            <a:solidFill>
              <a:schemeClr val="tx1"/>
            </a:solidFill>
            <a:latin typeface="B Nazanin" panose="00000400000000000000" pitchFamily="2" charset="-78"/>
            <a:cs typeface="B Nazanin" panose="00000400000000000000" pitchFamily="2" charset="-78"/>
          </a:endParaRPr>
        </a:p>
      </dgm:t>
    </dgm:pt>
    <dgm:pt modelId="{6984377B-0B90-4AE9-8243-A4B208CE4725}" type="sibTrans" cxnId="{DC200589-2CE2-4C39-BAF7-93855DDD6134}">
      <dgm:prSet/>
      <dgm:spPr/>
      <dgm:t>
        <a:bodyPr/>
        <a:lstStyle/>
        <a:p>
          <a:pPr rtl="1"/>
          <a:endParaRPr lang="en-US" sz="2400">
            <a:solidFill>
              <a:schemeClr val="tx1"/>
            </a:solidFill>
            <a:latin typeface="B Nazanin" panose="00000400000000000000" pitchFamily="2" charset="-78"/>
            <a:cs typeface="B Nazanin" panose="00000400000000000000" pitchFamily="2" charset="-78"/>
          </a:endParaRPr>
        </a:p>
      </dgm:t>
    </dgm:pt>
    <dgm:pt modelId="{81ABD15D-1EA0-4BF8-A951-EDAD19D2048B}">
      <dgm:prSet phldrT="[Text]" custT="1"/>
      <dgm:spPr>
        <a:solidFill>
          <a:schemeClr val="accent2">
            <a:lumMod val="40000"/>
            <a:lumOff val="60000"/>
          </a:schemeClr>
        </a:solidFill>
        <a:ln>
          <a:solidFill>
            <a:srgbClr val="7030A0"/>
          </a:solidFill>
        </a:ln>
        <a:scene3d>
          <a:camera prst="orthographicFront"/>
          <a:lightRig rig="threePt" dir="t"/>
        </a:scene3d>
        <a:sp3d>
          <a:bevelT w="165100" prst="coolSlant"/>
        </a:sp3d>
      </dgm:spPr>
      <dgm:t>
        <a:bodyPr/>
        <a:lstStyle/>
        <a:p>
          <a:pPr rtl="1"/>
          <a:r>
            <a:rPr lang="fa-IR" sz="2800" dirty="0">
              <a:solidFill>
                <a:schemeClr val="tx1"/>
              </a:solidFill>
              <a:latin typeface="B Nazanin" panose="00000400000000000000" pitchFamily="2" charset="-78"/>
              <a:cs typeface="B Nazanin" panose="00000400000000000000" pitchFamily="2" charset="-78"/>
            </a:rPr>
            <a:t>بررسی و پیگرد</a:t>
          </a:r>
          <a:endParaRPr lang="en-US" sz="2800" dirty="0">
            <a:solidFill>
              <a:schemeClr val="tx1"/>
            </a:solidFill>
            <a:latin typeface="B Nazanin" panose="00000400000000000000" pitchFamily="2" charset="-78"/>
            <a:cs typeface="B Nazanin" panose="00000400000000000000" pitchFamily="2" charset="-78"/>
          </a:endParaRPr>
        </a:p>
      </dgm:t>
    </dgm:pt>
    <dgm:pt modelId="{F0E77346-C5AF-4458-8E3B-4B1DF38F40A9}" type="parTrans" cxnId="{C1B458BA-C8B2-46B2-B811-1BF8D03945F1}">
      <dgm:prSet/>
      <dgm:spPr/>
      <dgm:t>
        <a:bodyPr/>
        <a:lstStyle/>
        <a:p>
          <a:pPr rtl="1"/>
          <a:endParaRPr lang="en-US" sz="2400">
            <a:solidFill>
              <a:schemeClr val="tx1"/>
            </a:solidFill>
            <a:latin typeface="B Nazanin" panose="00000400000000000000" pitchFamily="2" charset="-78"/>
            <a:cs typeface="B Nazanin" panose="00000400000000000000" pitchFamily="2" charset="-78"/>
          </a:endParaRPr>
        </a:p>
      </dgm:t>
    </dgm:pt>
    <dgm:pt modelId="{15B007D3-7217-4C4F-9F96-A854AA52F1B3}" type="sibTrans" cxnId="{C1B458BA-C8B2-46B2-B811-1BF8D03945F1}">
      <dgm:prSet/>
      <dgm:spPr/>
      <dgm:t>
        <a:bodyPr/>
        <a:lstStyle/>
        <a:p>
          <a:pPr rtl="1"/>
          <a:endParaRPr lang="en-US" sz="2400">
            <a:solidFill>
              <a:schemeClr val="tx1"/>
            </a:solidFill>
            <a:latin typeface="B Nazanin" panose="00000400000000000000" pitchFamily="2" charset="-78"/>
            <a:cs typeface="B Nazanin" panose="00000400000000000000" pitchFamily="2" charset="-78"/>
          </a:endParaRPr>
        </a:p>
      </dgm:t>
    </dgm:pt>
    <dgm:pt modelId="{9077A6B2-D112-4FD9-A6DC-6BA1835AEFE3}">
      <dgm:prSet phldrT="[Text]" custT="1"/>
      <dgm:spPr>
        <a:ln>
          <a:solidFill>
            <a:srgbClr val="7030A0"/>
          </a:solidFill>
        </a:ln>
        <a:scene3d>
          <a:camera prst="orthographicFront"/>
          <a:lightRig rig="threePt" dir="t"/>
        </a:scene3d>
        <a:sp3d>
          <a:bevelT w="165100" prst="coolSlant"/>
        </a:sp3d>
      </dgm:spPr>
      <dgm:t>
        <a:bodyPr/>
        <a:lstStyle/>
        <a:p>
          <a:pPr rtl="1"/>
          <a:r>
            <a:rPr lang="fa-IR" sz="2000" dirty="0">
              <a:solidFill>
                <a:schemeClr val="tx1"/>
              </a:solidFill>
              <a:latin typeface="B Nazanin" panose="00000400000000000000" pitchFamily="2" charset="-78"/>
              <a:cs typeface="B Nazanin" panose="00000400000000000000" pitchFamily="2" charset="-78"/>
            </a:rPr>
            <a:t>مسدود کردن، ضبط و مصادره </a:t>
          </a:r>
          <a:endParaRPr lang="en-US" sz="2000" dirty="0">
            <a:solidFill>
              <a:schemeClr val="tx1"/>
            </a:solidFill>
            <a:latin typeface="B Nazanin" panose="00000400000000000000" pitchFamily="2" charset="-78"/>
            <a:cs typeface="B Nazanin" panose="00000400000000000000" pitchFamily="2" charset="-78"/>
          </a:endParaRPr>
        </a:p>
      </dgm:t>
    </dgm:pt>
    <dgm:pt modelId="{3DF57FE4-7030-40D0-A971-4D93DF5CD36D}" type="parTrans" cxnId="{8196BA2A-7C18-40AD-9D2C-F999C209AFB0}">
      <dgm:prSet/>
      <dgm:spPr/>
      <dgm:t>
        <a:bodyPr/>
        <a:lstStyle/>
        <a:p>
          <a:pPr rtl="1"/>
          <a:endParaRPr lang="en-US" sz="2400">
            <a:solidFill>
              <a:schemeClr val="tx1"/>
            </a:solidFill>
            <a:latin typeface="B Nazanin" panose="00000400000000000000" pitchFamily="2" charset="-78"/>
            <a:cs typeface="B Nazanin" panose="00000400000000000000" pitchFamily="2" charset="-78"/>
          </a:endParaRPr>
        </a:p>
      </dgm:t>
    </dgm:pt>
    <dgm:pt modelId="{2EE8838E-7B8C-46D5-8C71-6AE446496132}" type="sibTrans" cxnId="{8196BA2A-7C18-40AD-9D2C-F999C209AFB0}">
      <dgm:prSet/>
      <dgm:spPr/>
      <dgm:t>
        <a:bodyPr/>
        <a:lstStyle/>
        <a:p>
          <a:pPr rtl="1"/>
          <a:endParaRPr lang="en-US" sz="2400">
            <a:solidFill>
              <a:schemeClr val="tx1"/>
            </a:solidFill>
            <a:latin typeface="B Nazanin" panose="00000400000000000000" pitchFamily="2" charset="-78"/>
            <a:cs typeface="B Nazanin" panose="00000400000000000000" pitchFamily="2" charset="-78"/>
          </a:endParaRPr>
        </a:p>
      </dgm:t>
    </dgm:pt>
    <dgm:pt modelId="{E25A05F0-5F2F-4253-BB5F-12A848DF1EC5}" type="pres">
      <dgm:prSet presAssocID="{3FD76355-E995-4890-A7AD-9799550AE43B}" presName="compositeShape" presStyleCnt="0">
        <dgm:presLayoutVars>
          <dgm:chMax val="9"/>
          <dgm:dir/>
          <dgm:resizeHandles val="exact"/>
        </dgm:presLayoutVars>
      </dgm:prSet>
      <dgm:spPr/>
    </dgm:pt>
    <dgm:pt modelId="{47C6E15B-F442-4F7D-AD61-E83D038DA9BB}" type="pres">
      <dgm:prSet presAssocID="{3FD76355-E995-4890-A7AD-9799550AE43B}" presName="triangle1" presStyleLbl="node1" presStyleIdx="0" presStyleCnt="4">
        <dgm:presLayoutVars>
          <dgm:bulletEnabled val="1"/>
        </dgm:presLayoutVars>
      </dgm:prSet>
      <dgm:spPr/>
    </dgm:pt>
    <dgm:pt modelId="{F83C6430-0C72-4DBD-ADB7-1F3343809EDC}" type="pres">
      <dgm:prSet presAssocID="{3FD76355-E995-4890-A7AD-9799550AE43B}" presName="triangle2" presStyleLbl="node1" presStyleIdx="1" presStyleCnt="4">
        <dgm:presLayoutVars>
          <dgm:bulletEnabled val="1"/>
        </dgm:presLayoutVars>
      </dgm:prSet>
      <dgm:spPr/>
    </dgm:pt>
    <dgm:pt modelId="{1D7392B3-FEDD-4079-B901-EF097A69B2D6}" type="pres">
      <dgm:prSet presAssocID="{3FD76355-E995-4890-A7AD-9799550AE43B}" presName="triangle3" presStyleLbl="node1" presStyleIdx="2" presStyleCnt="4">
        <dgm:presLayoutVars>
          <dgm:bulletEnabled val="1"/>
        </dgm:presLayoutVars>
      </dgm:prSet>
      <dgm:spPr/>
    </dgm:pt>
    <dgm:pt modelId="{EE21A598-7969-4619-8226-E155D937E7DB}" type="pres">
      <dgm:prSet presAssocID="{3FD76355-E995-4890-A7AD-9799550AE43B}" presName="triangle4" presStyleLbl="node1" presStyleIdx="3" presStyleCnt="4">
        <dgm:presLayoutVars>
          <dgm:bulletEnabled val="1"/>
        </dgm:presLayoutVars>
      </dgm:prSet>
      <dgm:spPr/>
    </dgm:pt>
  </dgm:ptLst>
  <dgm:cxnLst>
    <dgm:cxn modelId="{9F46831E-9F42-4CF2-8B89-B650434A833E}" type="presOf" srcId="{C035714B-3EDD-4F76-8098-78F9598EDB35}" destId="{F83C6430-0C72-4DBD-ADB7-1F3343809EDC}" srcOrd="0" destOrd="0" presId="urn:microsoft.com/office/officeart/2005/8/layout/pyramid4"/>
    <dgm:cxn modelId="{8196BA2A-7C18-40AD-9D2C-F999C209AFB0}" srcId="{3FD76355-E995-4890-A7AD-9799550AE43B}" destId="{9077A6B2-D112-4FD9-A6DC-6BA1835AEFE3}" srcOrd="3" destOrd="0" parTransId="{3DF57FE4-7030-40D0-A971-4D93DF5CD36D}" sibTransId="{2EE8838E-7B8C-46D5-8C71-6AE446496132}"/>
    <dgm:cxn modelId="{E82AB834-9B3F-4624-AE27-44D07175564E}" type="presOf" srcId="{81ABD15D-1EA0-4BF8-A951-EDAD19D2048B}" destId="{1D7392B3-FEDD-4079-B901-EF097A69B2D6}" srcOrd="0" destOrd="0" presId="urn:microsoft.com/office/officeart/2005/8/layout/pyramid4"/>
    <dgm:cxn modelId="{B9EF2B7C-FBC2-4591-845D-ABB137E41166}" type="presOf" srcId="{C0BE93DC-6823-4F3F-9E3D-04F8ED403EED}" destId="{47C6E15B-F442-4F7D-AD61-E83D038DA9BB}" srcOrd="0" destOrd="0" presId="urn:microsoft.com/office/officeart/2005/8/layout/pyramid4"/>
    <dgm:cxn modelId="{DC200589-2CE2-4C39-BAF7-93855DDD6134}" srcId="{3FD76355-E995-4890-A7AD-9799550AE43B}" destId="{C035714B-3EDD-4F76-8098-78F9598EDB35}" srcOrd="1" destOrd="0" parTransId="{77C18546-9D57-4289-8534-DA36038F82EB}" sibTransId="{6984377B-0B90-4AE9-8243-A4B208CE4725}"/>
    <dgm:cxn modelId="{285BA199-4781-40F0-966C-7429957D6C2C}" type="presOf" srcId="{3FD76355-E995-4890-A7AD-9799550AE43B}" destId="{E25A05F0-5F2F-4253-BB5F-12A848DF1EC5}" srcOrd="0" destOrd="0" presId="urn:microsoft.com/office/officeart/2005/8/layout/pyramid4"/>
    <dgm:cxn modelId="{5DE15B9C-896A-4070-88F3-402128CAC5F5}" type="presOf" srcId="{9077A6B2-D112-4FD9-A6DC-6BA1835AEFE3}" destId="{EE21A598-7969-4619-8226-E155D937E7DB}" srcOrd="0" destOrd="0" presId="urn:microsoft.com/office/officeart/2005/8/layout/pyramid4"/>
    <dgm:cxn modelId="{C1B458BA-C8B2-46B2-B811-1BF8D03945F1}" srcId="{3FD76355-E995-4890-A7AD-9799550AE43B}" destId="{81ABD15D-1EA0-4BF8-A951-EDAD19D2048B}" srcOrd="2" destOrd="0" parTransId="{F0E77346-C5AF-4458-8E3B-4B1DF38F40A9}" sibTransId="{15B007D3-7217-4C4F-9F96-A854AA52F1B3}"/>
    <dgm:cxn modelId="{F1A54FC5-754C-4114-AC86-E1318BF8C2C0}" srcId="{3FD76355-E995-4890-A7AD-9799550AE43B}" destId="{C0BE93DC-6823-4F3F-9E3D-04F8ED403EED}" srcOrd="0" destOrd="0" parTransId="{73D339E5-A83A-4034-978D-84A9C153B558}" sibTransId="{BCC48F30-ADD0-4DF0-AF06-722540FADE20}"/>
    <dgm:cxn modelId="{B7DDF861-1E19-4330-AEB9-74E23EF40B5F}" type="presParOf" srcId="{E25A05F0-5F2F-4253-BB5F-12A848DF1EC5}" destId="{47C6E15B-F442-4F7D-AD61-E83D038DA9BB}" srcOrd="0" destOrd="0" presId="urn:microsoft.com/office/officeart/2005/8/layout/pyramid4"/>
    <dgm:cxn modelId="{962AD5A8-120A-49ED-8CD7-E7DC8F1514F8}" type="presParOf" srcId="{E25A05F0-5F2F-4253-BB5F-12A848DF1EC5}" destId="{F83C6430-0C72-4DBD-ADB7-1F3343809EDC}" srcOrd="1" destOrd="0" presId="urn:microsoft.com/office/officeart/2005/8/layout/pyramid4"/>
    <dgm:cxn modelId="{66A78B58-4781-41C0-9125-9EA293D279BD}" type="presParOf" srcId="{E25A05F0-5F2F-4253-BB5F-12A848DF1EC5}" destId="{1D7392B3-FEDD-4079-B901-EF097A69B2D6}" srcOrd="2" destOrd="0" presId="urn:microsoft.com/office/officeart/2005/8/layout/pyramid4"/>
    <dgm:cxn modelId="{48C8E8F3-0A9C-4F0F-AC19-FCCAC60B2A33}" type="presParOf" srcId="{E25A05F0-5F2F-4253-BB5F-12A848DF1EC5}" destId="{EE21A598-7969-4619-8226-E155D937E7DB}" srcOrd="3" destOrd="0" presId="urn:microsoft.com/office/officeart/2005/8/layout/pyramid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BC4773BC-8715-42A4-83DD-CFD163D4CB33}" type="doc">
      <dgm:prSet loTypeId="urn:microsoft.com/office/officeart/2008/layout/AlternatingHexagons" loCatId="list" qsTypeId="urn:microsoft.com/office/officeart/2005/8/quickstyle/3d3" qsCatId="3D" csTypeId="urn:microsoft.com/office/officeart/2005/8/colors/colorful5" csCatId="colorful" phldr="1"/>
      <dgm:spPr>
        <a:scene3d>
          <a:camera prst="orthographicFront"/>
          <a:lightRig rig="threePt" dir="t"/>
        </a:scene3d>
      </dgm:spPr>
      <dgm:t>
        <a:bodyPr/>
        <a:lstStyle/>
        <a:p>
          <a:endParaRPr lang="en-US"/>
        </a:p>
      </dgm:t>
    </dgm:pt>
    <dgm:pt modelId="{0096A27B-E9B2-4D87-8CE3-78F6865054BF}">
      <dgm:prSet phldrT="[Text]"/>
      <dgm:spPr>
        <a:solidFill>
          <a:schemeClr val="accent2">
            <a:lumMod val="75000"/>
          </a:schemeClr>
        </a:solidFill>
      </dgm:spPr>
      <dgm:t>
        <a:bodyPr/>
        <a:lstStyle/>
        <a:p>
          <a:pPr rtl="1"/>
          <a:r>
            <a:rPr lang="fa-IR" b="1" dirty="0">
              <a:latin typeface="B Nazanin" panose="00000400000000000000" pitchFamily="2" charset="-78"/>
              <a:cs typeface="B Nazanin" panose="00000400000000000000" pitchFamily="2" charset="-78"/>
            </a:rPr>
            <a:t>تعداد مواد قانون کنوانسیون</a:t>
          </a:r>
          <a:endParaRPr lang="en-US" b="1" dirty="0"/>
        </a:p>
      </dgm:t>
    </dgm:pt>
    <dgm:pt modelId="{6C4656FA-AA46-4743-933B-1C36286A6031}" type="parTrans" cxnId="{C8C9310D-1F30-4EF7-9221-2F3FB14360A2}">
      <dgm:prSet/>
      <dgm:spPr/>
      <dgm:t>
        <a:bodyPr/>
        <a:lstStyle/>
        <a:p>
          <a:endParaRPr lang="en-US"/>
        </a:p>
      </dgm:t>
    </dgm:pt>
    <dgm:pt modelId="{C8FA30A8-4352-4F35-8CE0-5DF8D273554B}" type="sibTrans" cxnId="{C8C9310D-1F30-4EF7-9221-2F3FB14360A2}">
      <dgm:prSet custT="1"/>
      <dgm:spPr>
        <a:solidFill>
          <a:schemeClr val="accent4">
            <a:lumMod val="75000"/>
          </a:schemeClr>
        </a:solidFill>
      </dgm:spPr>
      <dgm:t>
        <a:bodyPr/>
        <a:lstStyle/>
        <a:p>
          <a:pPr rtl="1"/>
          <a:r>
            <a:rPr lang="fa-IR" sz="1800" b="1" dirty="0">
              <a:latin typeface="B Nazanin" panose="00000400000000000000" pitchFamily="2" charset="-78"/>
              <a:cs typeface="B Nazanin" panose="00000400000000000000" pitchFamily="2" charset="-78"/>
            </a:rPr>
            <a:t>تعداد فصل‌های قانون کنوانسیون</a:t>
          </a:r>
          <a:endParaRPr lang="en-US" sz="1800" b="1" dirty="0"/>
        </a:p>
      </dgm:t>
    </dgm:pt>
    <dgm:pt modelId="{97B02473-8C2C-4BCE-A057-AD150193CB7F}">
      <dgm:prSet phldrT="[Text]" custT="1"/>
      <dgm:spPr>
        <a:solidFill>
          <a:schemeClr val="accent4">
            <a:lumMod val="75000"/>
          </a:schemeClr>
        </a:solidFill>
      </dgm:spPr>
      <dgm:t>
        <a:bodyPr/>
        <a:lstStyle/>
        <a:p>
          <a:pPr rtl="1"/>
          <a:r>
            <a:rPr lang="fa-IR" sz="3600" b="1" dirty="0">
              <a:latin typeface="B Titr" panose="00000700000000000000" pitchFamily="2" charset="-78"/>
              <a:cs typeface="B Titr" panose="00000700000000000000" pitchFamily="2" charset="-78"/>
            </a:rPr>
            <a:t>8 فصل</a:t>
          </a:r>
          <a:endParaRPr lang="en-US" sz="2800" b="1" dirty="0"/>
        </a:p>
      </dgm:t>
    </dgm:pt>
    <dgm:pt modelId="{E66A6E63-EF31-410E-BD90-0B87BA8F1A3E}" type="parTrans" cxnId="{B9842B84-77E7-4964-A5C1-EBF1F86A85AF}">
      <dgm:prSet/>
      <dgm:spPr/>
      <dgm:t>
        <a:bodyPr/>
        <a:lstStyle/>
        <a:p>
          <a:endParaRPr lang="en-US"/>
        </a:p>
      </dgm:t>
    </dgm:pt>
    <dgm:pt modelId="{2E9B9BAB-6CB5-467B-9079-C242F6A850F6}" type="sibTrans" cxnId="{B9842B84-77E7-4964-A5C1-EBF1F86A85AF}">
      <dgm:prSet/>
      <dgm:spPr>
        <a:solidFill>
          <a:schemeClr val="accent2">
            <a:lumMod val="75000"/>
          </a:schemeClr>
        </a:solidFill>
      </dgm:spPr>
      <dgm:t>
        <a:bodyPr/>
        <a:lstStyle/>
        <a:p>
          <a:pPr rtl="1"/>
          <a:r>
            <a:rPr lang="fa-IR" b="1" dirty="0">
              <a:latin typeface="B Titr" panose="00000700000000000000" pitchFamily="2" charset="-78"/>
              <a:cs typeface="B Titr" panose="00000700000000000000" pitchFamily="2" charset="-78"/>
            </a:rPr>
            <a:t>71 ماده</a:t>
          </a:r>
          <a:endParaRPr lang="en-US" b="1" dirty="0"/>
        </a:p>
      </dgm:t>
    </dgm:pt>
    <dgm:pt modelId="{6BFBE2AD-B21A-4841-BD35-9147062DCCA2}">
      <dgm:prSet phldrT="[Text]"/>
      <dgm:spPr/>
      <dgm:t>
        <a:bodyPr/>
        <a:lstStyle/>
        <a:p>
          <a:endParaRPr lang="en-US" dirty="0"/>
        </a:p>
      </dgm:t>
    </dgm:pt>
    <dgm:pt modelId="{45F910CF-39F4-495C-A974-3B53FB4557A2}" type="parTrans" cxnId="{F2CFB69B-4B4A-4932-9B90-535981C491C1}">
      <dgm:prSet/>
      <dgm:spPr/>
      <dgm:t>
        <a:bodyPr/>
        <a:lstStyle/>
        <a:p>
          <a:endParaRPr lang="en-US"/>
        </a:p>
      </dgm:t>
    </dgm:pt>
    <dgm:pt modelId="{F5C9BE2F-109F-4476-BD23-5A130A0FC7B2}" type="sibTrans" cxnId="{F2CFB69B-4B4A-4932-9B90-535981C491C1}">
      <dgm:prSet/>
      <dgm:spPr/>
      <dgm:t>
        <a:bodyPr/>
        <a:lstStyle/>
        <a:p>
          <a:endParaRPr lang="en-US"/>
        </a:p>
      </dgm:t>
    </dgm:pt>
    <dgm:pt modelId="{64C56CD9-7B2F-4311-A0E9-BD40FCC5B0A6}" type="pres">
      <dgm:prSet presAssocID="{BC4773BC-8715-42A4-83DD-CFD163D4CB33}" presName="Name0" presStyleCnt="0">
        <dgm:presLayoutVars>
          <dgm:chMax/>
          <dgm:chPref/>
          <dgm:dir/>
          <dgm:animLvl val="lvl"/>
        </dgm:presLayoutVars>
      </dgm:prSet>
      <dgm:spPr/>
    </dgm:pt>
    <dgm:pt modelId="{4601CCE1-F5DB-41E6-AA0C-53937175538E}" type="pres">
      <dgm:prSet presAssocID="{0096A27B-E9B2-4D87-8CE3-78F6865054BF}" presName="composite" presStyleCnt="0"/>
      <dgm:spPr/>
    </dgm:pt>
    <dgm:pt modelId="{C644CCFE-33E6-4C4C-91D8-6BE24CB22F2C}" type="pres">
      <dgm:prSet presAssocID="{0096A27B-E9B2-4D87-8CE3-78F6865054BF}" presName="Parent1" presStyleLbl="node1" presStyleIdx="0" presStyleCnt="4">
        <dgm:presLayoutVars>
          <dgm:chMax val="1"/>
          <dgm:chPref val="1"/>
          <dgm:bulletEnabled val="1"/>
        </dgm:presLayoutVars>
      </dgm:prSet>
      <dgm:spPr/>
    </dgm:pt>
    <dgm:pt modelId="{2A3F4637-C161-44BA-81FE-83D1FA564F9C}" type="pres">
      <dgm:prSet presAssocID="{0096A27B-E9B2-4D87-8CE3-78F6865054BF}" presName="Childtext1" presStyleLbl="revTx" presStyleIdx="0" presStyleCnt="2">
        <dgm:presLayoutVars>
          <dgm:chMax val="0"/>
          <dgm:chPref val="0"/>
          <dgm:bulletEnabled val="1"/>
        </dgm:presLayoutVars>
      </dgm:prSet>
      <dgm:spPr/>
    </dgm:pt>
    <dgm:pt modelId="{6DB5A436-CB97-4542-BCB2-4B3CDE080AAE}" type="pres">
      <dgm:prSet presAssocID="{0096A27B-E9B2-4D87-8CE3-78F6865054BF}" presName="BalanceSpacing" presStyleCnt="0"/>
      <dgm:spPr/>
    </dgm:pt>
    <dgm:pt modelId="{13BC6DB7-4B43-43C8-BFEA-697088070D41}" type="pres">
      <dgm:prSet presAssocID="{0096A27B-E9B2-4D87-8CE3-78F6865054BF}" presName="BalanceSpacing1" presStyleCnt="0"/>
      <dgm:spPr/>
    </dgm:pt>
    <dgm:pt modelId="{588F11BE-D38C-49F0-93B1-9A59F3721A19}" type="pres">
      <dgm:prSet presAssocID="{C8FA30A8-4352-4F35-8CE0-5DF8D273554B}" presName="Accent1Text" presStyleLbl="node1" presStyleIdx="1" presStyleCnt="4"/>
      <dgm:spPr/>
    </dgm:pt>
    <dgm:pt modelId="{E5A85A4D-63F8-4350-BBD0-F71C19CABB9E}" type="pres">
      <dgm:prSet presAssocID="{C8FA30A8-4352-4F35-8CE0-5DF8D273554B}" presName="spaceBetweenRectangles" presStyleCnt="0"/>
      <dgm:spPr/>
    </dgm:pt>
    <dgm:pt modelId="{70108D62-1963-4C78-A535-DA7BA261D854}" type="pres">
      <dgm:prSet presAssocID="{97B02473-8C2C-4BCE-A057-AD150193CB7F}" presName="composite" presStyleCnt="0"/>
      <dgm:spPr/>
    </dgm:pt>
    <dgm:pt modelId="{317429C5-EA96-4621-B7B7-162A70514C25}" type="pres">
      <dgm:prSet presAssocID="{97B02473-8C2C-4BCE-A057-AD150193CB7F}" presName="Parent1" presStyleLbl="node1" presStyleIdx="2" presStyleCnt="4" custLinFactX="-12759" custLinFactNeighborX="-100000" custLinFactNeighborY="-1440">
        <dgm:presLayoutVars>
          <dgm:chMax val="1"/>
          <dgm:chPref val="1"/>
          <dgm:bulletEnabled val="1"/>
        </dgm:presLayoutVars>
      </dgm:prSet>
      <dgm:spPr/>
    </dgm:pt>
    <dgm:pt modelId="{ED2AD194-5B19-4EFE-8DEB-1D3D7DBCFCE2}" type="pres">
      <dgm:prSet presAssocID="{97B02473-8C2C-4BCE-A057-AD150193CB7F}" presName="Childtext1" presStyleLbl="revTx" presStyleIdx="1" presStyleCnt="2">
        <dgm:presLayoutVars>
          <dgm:chMax val="0"/>
          <dgm:chPref val="0"/>
          <dgm:bulletEnabled val="1"/>
        </dgm:presLayoutVars>
      </dgm:prSet>
      <dgm:spPr/>
    </dgm:pt>
    <dgm:pt modelId="{993F4A30-F438-4255-8E73-861F3D477374}" type="pres">
      <dgm:prSet presAssocID="{97B02473-8C2C-4BCE-A057-AD150193CB7F}" presName="BalanceSpacing" presStyleCnt="0"/>
      <dgm:spPr/>
    </dgm:pt>
    <dgm:pt modelId="{71DBC47C-4B3A-4802-9897-561BA2AE299C}" type="pres">
      <dgm:prSet presAssocID="{97B02473-8C2C-4BCE-A057-AD150193CB7F}" presName="BalanceSpacing1" presStyleCnt="0"/>
      <dgm:spPr/>
    </dgm:pt>
    <dgm:pt modelId="{A4032CDE-3BEE-47ED-8CC8-FCA58D1318CF}" type="pres">
      <dgm:prSet presAssocID="{2E9B9BAB-6CB5-467B-9079-C242F6A850F6}" presName="Accent1Text" presStyleLbl="node1" presStyleIdx="3" presStyleCnt="4"/>
      <dgm:spPr/>
    </dgm:pt>
  </dgm:ptLst>
  <dgm:cxnLst>
    <dgm:cxn modelId="{C8C9310D-1F30-4EF7-9221-2F3FB14360A2}" srcId="{BC4773BC-8715-42A4-83DD-CFD163D4CB33}" destId="{0096A27B-E9B2-4D87-8CE3-78F6865054BF}" srcOrd="0" destOrd="0" parTransId="{6C4656FA-AA46-4743-933B-1C36286A6031}" sibTransId="{C8FA30A8-4352-4F35-8CE0-5DF8D273554B}"/>
    <dgm:cxn modelId="{3915FD0D-BEC0-43DA-8877-3C976122F194}" type="presOf" srcId="{6BFBE2AD-B21A-4841-BD35-9147062DCCA2}" destId="{ED2AD194-5B19-4EFE-8DEB-1D3D7DBCFCE2}" srcOrd="0" destOrd="0" presId="urn:microsoft.com/office/officeart/2008/layout/AlternatingHexagons"/>
    <dgm:cxn modelId="{66FEC240-C570-42EF-829A-17BBAEFF21DA}" type="presOf" srcId="{97B02473-8C2C-4BCE-A057-AD150193CB7F}" destId="{317429C5-EA96-4621-B7B7-162A70514C25}" srcOrd="0" destOrd="0" presId="urn:microsoft.com/office/officeart/2008/layout/AlternatingHexagons"/>
    <dgm:cxn modelId="{5F9EEC82-B22A-492B-B26D-11ADD6955E67}" type="presOf" srcId="{2E9B9BAB-6CB5-467B-9079-C242F6A850F6}" destId="{A4032CDE-3BEE-47ED-8CC8-FCA58D1318CF}" srcOrd="0" destOrd="0" presId="urn:microsoft.com/office/officeart/2008/layout/AlternatingHexagons"/>
    <dgm:cxn modelId="{B9842B84-77E7-4964-A5C1-EBF1F86A85AF}" srcId="{BC4773BC-8715-42A4-83DD-CFD163D4CB33}" destId="{97B02473-8C2C-4BCE-A057-AD150193CB7F}" srcOrd="1" destOrd="0" parTransId="{E66A6E63-EF31-410E-BD90-0B87BA8F1A3E}" sibTransId="{2E9B9BAB-6CB5-467B-9079-C242F6A850F6}"/>
    <dgm:cxn modelId="{F2CFB69B-4B4A-4932-9B90-535981C491C1}" srcId="{97B02473-8C2C-4BCE-A057-AD150193CB7F}" destId="{6BFBE2AD-B21A-4841-BD35-9147062DCCA2}" srcOrd="0" destOrd="0" parTransId="{45F910CF-39F4-495C-A974-3B53FB4557A2}" sibTransId="{F5C9BE2F-109F-4476-BD23-5A130A0FC7B2}"/>
    <dgm:cxn modelId="{C14BCFA2-126C-4E79-9CE3-278EC3DD87AD}" type="presOf" srcId="{BC4773BC-8715-42A4-83DD-CFD163D4CB33}" destId="{64C56CD9-7B2F-4311-A0E9-BD40FCC5B0A6}" srcOrd="0" destOrd="0" presId="urn:microsoft.com/office/officeart/2008/layout/AlternatingHexagons"/>
    <dgm:cxn modelId="{EE7D7BB3-B0C6-4AF5-87AC-C6C6068DD2A3}" type="presOf" srcId="{C8FA30A8-4352-4F35-8CE0-5DF8D273554B}" destId="{588F11BE-D38C-49F0-93B1-9A59F3721A19}" srcOrd="0" destOrd="0" presId="urn:microsoft.com/office/officeart/2008/layout/AlternatingHexagons"/>
    <dgm:cxn modelId="{C3E0BCB3-B34E-41A6-AA97-4388DD24309D}" type="presOf" srcId="{0096A27B-E9B2-4D87-8CE3-78F6865054BF}" destId="{C644CCFE-33E6-4C4C-91D8-6BE24CB22F2C}" srcOrd="0" destOrd="0" presId="urn:microsoft.com/office/officeart/2008/layout/AlternatingHexagons"/>
    <dgm:cxn modelId="{379C089A-4585-4004-BB1F-502C9B87174D}" type="presParOf" srcId="{64C56CD9-7B2F-4311-A0E9-BD40FCC5B0A6}" destId="{4601CCE1-F5DB-41E6-AA0C-53937175538E}" srcOrd="0" destOrd="0" presId="urn:microsoft.com/office/officeart/2008/layout/AlternatingHexagons"/>
    <dgm:cxn modelId="{73803DDB-32EB-48B5-87A7-16B493B79F15}" type="presParOf" srcId="{4601CCE1-F5DB-41E6-AA0C-53937175538E}" destId="{C644CCFE-33E6-4C4C-91D8-6BE24CB22F2C}" srcOrd="0" destOrd="0" presId="urn:microsoft.com/office/officeart/2008/layout/AlternatingHexagons"/>
    <dgm:cxn modelId="{BBEF95A0-F45F-4DAB-834F-A8A77A363A14}" type="presParOf" srcId="{4601CCE1-F5DB-41E6-AA0C-53937175538E}" destId="{2A3F4637-C161-44BA-81FE-83D1FA564F9C}" srcOrd="1" destOrd="0" presId="urn:microsoft.com/office/officeart/2008/layout/AlternatingHexagons"/>
    <dgm:cxn modelId="{18718A03-AFF5-4F10-BAF5-E4177061B522}" type="presParOf" srcId="{4601CCE1-F5DB-41E6-AA0C-53937175538E}" destId="{6DB5A436-CB97-4542-BCB2-4B3CDE080AAE}" srcOrd="2" destOrd="0" presId="urn:microsoft.com/office/officeart/2008/layout/AlternatingHexagons"/>
    <dgm:cxn modelId="{F23903E3-C713-40E7-BCE6-5F011D93C1A9}" type="presParOf" srcId="{4601CCE1-F5DB-41E6-AA0C-53937175538E}" destId="{13BC6DB7-4B43-43C8-BFEA-697088070D41}" srcOrd="3" destOrd="0" presId="urn:microsoft.com/office/officeart/2008/layout/AlternatingHexagons"/>
    <dgm:cxn modelId="{979482B6-DBEE-43C7-B557-09886CB11AD1}" type="presParOf" srcId="{4601CCE1-F5DB-41E6-AA0C-53937175538E}" destId="{588F11BE-D38C-49F0-93B1-9A59F3721A19}" srcOrd="4" destOrd="0" presId="urn:microsoft.com/office/officeart/2008/layout/AlternatingHexagons"/>
    <dgm:cxn modelId="{1B491F9B-EDC7-4B97-AB04-4959B0C86DC4}" type="presParOf" srcId="{64C56CD9-7B2F-4311-A0E9-BD40FCC5B0A6}" destId="{E5A85A4D-63F8-4350-BBD0-F71C19CABB9E}" srcOrd="1" destOrd="0" presId="urn:microsoft.com/office/officeart/2008/layout/AlternatingHexagons"/>
    <dgm:cxn modelId="{4FA44C57-2FB5-44D3-88EC-34E981BB8510}" type="presParOf" srcId="{64C56CD9-7B2F-4311-A0E9-BD40FCC5B0A6}" destId="{70108D62-1963-4C78-A535-DA7BA261D854}" srcOrd="2" destOrd="0" presId="urn:microsoft.com/office/officeart/2008/layout/AlternatingHexagons"/>
    <dgm:cxn modelId="{6CDE6210-FAC7-41AB-9641-3A4D09D2D926}" type="presParOf" srcId="{70108D62-1963-4C78-A535-DA7BA261D854}" destId="{317429C5-EA96-4621-B7B7-162A70514C25}" srcOrd="0" destOrd="0" presId="urn:microsoft.com/office/officeart/2008/layout/AlternatingHexagons"/>
    <dgm:cxn modelId="{376F2088-E754-4671-B87C-4A88C121F8D4}" type="presParOf" srcId="{70108D62-1963-4C78-A535-DA7BA261D854}" destId="{ED2AD194-5B19-4EFE-8DEB-1D3D7DBCFCE2}" srcOrd="1" destOrd="0" presId="urn:microsoft.com/office/officeart/2008/layout/AlternatingHexagons"/>
    <dgm:cxn modelId="{072AF337-A4A4-42B8-9E40-6E5AE5D57795}" type="presParOf" srcId="{70108D62-1963-4C78-A535-DA7BA261D854}" destId="{993F4A30-F438-4255-8E73-861F3D477374}" srcOrd="2" destOrd="0" presId="urn:microsoft.com/office/officeart/2008/layout/AlternatingHexagons"/>
    <dgm:cxn modelId="{C877F12A-24D7-478D-B848-561AD631E067}" type="presParOf" srcId="{70108D62-1963-4C78-A535-DA7BA261D854}" destId="{71DBC47C-4B3A-4802-9897-561BA2AE299C}" srcOrd="3" destOrd="0" presId="urn:microsoft.com/office/officeart/2008/layout/AlternatingHexagons"/>
    <dgm:cxn modelId="{61AEF8BC-B59E-4C16-A8FD-4F803A4B9FEC}" type="presParOf" srcId="{70108D62-1963-4C78-A535-DA7BA261D854}" destId="{A4032CDE-3BEE-47ED-8CC8-FCA58D1318CF}"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321FDC89-9540-46F8-87E7-09B71648B1C7}" type="doc">
      <dgm:prSet loTypeId="urn:microsoft.com/office/officeart/2005/8/layout/bProcess4" loCatId="process" qsTypeId="urn:microsoft.com/office/officeart/2005/8/quickstyle/3d3" qsCatId="3D" csTypeId="urn:microsoft.com/office/officeart/2005/8/colors/colorful3" csCatId="colorful" phldr="1"/>
      <dgm:spPr/>
      <dgm:t>
        <a:bodyPr/>
        <a:lstStyle/>
        <a:p>
          <a:endParaRPr lang="en-US"/>
        </a:p>
      </dgm:t>
    </dgm:pt>
    <dgm:pt modelId="{A5EBCD70-0FC1-4928-A0E4-EC213C063FA7}">
      <dgm:prSet phldrT="[Text]" custT="1"/>
      <dgm:spPr/>
      <dgm:t>
        <a:bodyPr/>
        <a:lstStyle/>
        <a:p>
          <a:pPr rtl="1"/>
          <a:r>
            <a:rPr lang="fa-IR" sz="2000" b="1" cap="none" spc="0" dirty="0">
              <a:ln w="19050">
                <a:prstDash val="solid"/>
              </a:ln>
              <a:effectLst>
                <a:outerShdw blurRad="50000" dist="50800" dir="7500000" algn="tl">
                  <a:srgbClr val="000000">
                    <a:shade val="5000"/>
                    <a:alpha val="35000"/>
                  </a:srgbClr>
                </a:outerShdw>
              </a:effectLst>
              <a:latin typeface="B Titr" panose="00000700000000000000" pitchFamily="2" charset="-78"/>
              <a:cs typeface="B Titr"/>
            </a:rPr>
            <a:t>فصل اول:</a:t>
          </a:r>
        </a:p>
        <a:p>
          <a:pPr rtl="1"/>
          <a:r>
            <a:rPr lang="fa-IR" sz="2400" b="1" cap="none" spc="0" dirty="0">
              <a:ln w="19050">
                <a:prstDash val="solid"/>
              </a:ln>
              <a:effectLst>
                <a:outerShdw blurRad="50000" dist="50800" dir="7500000" algn="tl">
                  <a:srgbClr val="000000">
                    <a:shade val="5000"/>
                    <a:alpha val="35000"/>
                  </a:srgbClr>
                </a:outerShdw>
              </a:effectLst>
              <a:latin typeface="B Titr" panose="00000700000000000000" pitchFamily="2" charset="-78"/>
              <a:cs typeface="B Titr"/>
            </a:rPr>
            <a:t>مقررات عمومی</a:t>
          </a:r>
          <a:endParaRPr lang="en-US" sz="2400" b="1" cap="none" spc="0" dirty="0">
            <a:ln w="19050">
              <a:prstDash val="solid"/>
            </a:ln>
            <a:effectLst>
              <a:outerShdw blurRad="50000" dist="50800" dir="7500000" algn="tl">
                <a:srgbClr val="000000">
                  <a:shade val="5000"/>
                  <a:alpha val="35000"/>
                </a:srgbClr>
              </a:outerShdw>
            </a:effectLst>
            <a:latin typeface="B Titr" panose="00000700000000000000" pitchFamily="2" charset="-78"/>
            <a:cs typeface="B Titr"/>
          </a:endParaRPr>
        </a:p>
      </dgm:t>
      <dgm:extLst>
        <a:ext uri="{E40237B7-FDA0-4F09-8148-C483321AD2D9}">
          <dgm14:cNvPr xmlns:dgm14="http://schemas.microsoft.com/office/drawing/2010/diagram" id="0" name="">
            <a:hlinkClick xmlns:r="http://schemas.openxmlformats.org/officeDocument/2006/relationships" r:id="rId1" action="ppaction://hlinkfile"/>
          </dgm14:cNvPr>
        </a:ext>
      </dgm:extLst>
    </dgm:pt>
    <dgm:pt modelId="{DDF3A2EE-5E9E-475C-AEF7-B4C7F82B7D0D}" type="parTrans" cxnId="{5F106DB5-CF5D-4E9A-B895-BB426AC28177}">
      <dgm:prSet/>
      <dgm:spPr/>
      <dgm:t>
        <a:bodyPr/>
        <a:lstStyle/>
        <a:p>
          <a:pPr rtl="1"/>
          <a:endParaRPr lang="en-US" sz="2000">
            <a:latin typeface="B Titr" panose="00000700000000000000" pitchFamily="2" charset="-78"/>
            <a:cs typeface="B Titr" panose="00000700000000000000" pitchFamily="2" charset="-78"/>
          </a:endParaRPr>
        </a:p>
      </dgm:t>
    </dgm:pt>
    <dgm:pt modelId="{D333244F-F3EA-41C3-A299-C575BE937456}" type="sibTrans" cxnId="{5F106DB5-CF5D-4E9A-B895-BB426AC28177}">
      <dgm:prSet/>
      <dgm:spPr/>
      <dgm:t>
        <a:bodyPr/>
        <a:lstStyle/>
        <a:p>
          <a:pPr rtl="1"/>
          <a:endParaRPr lang="en-US" sz="2000">
            <a:latin typeface="B Titr" panose="00000700000000000000" pitchFamily="2" charset="-78"/>
            <a:cs typeface="B Titr" panose="00000700000000000000" pitchFamily="2" charset="-78"/>
          </a:endParaRPr>
        </a:p>
      </dgm:t>
    </dgm:pt>
    <dgm:pt modelId="{49DB5FC3-94F4-4A1F-A10B-850A0DE575C4}">
      <dgm:prSet phldrT="[Text]" custT="1"/>
      <dgm:spPr/>
      <dgm:t>
        <a:bodyPr/>
        <a:lstStyle/>
        <a:p>
          <a:pPr rtl="1"/>
          <a:r>
            <a:rPr lang="fa-IR" sz="1800" b="1" cap="none" spc="0" dirty="0">
              <a:ln w="19050">
                <a:prstDash val="solid"/>
              </a:ln>
              <a:effectLst>
                <a:outerShdw blurRad="50000" dist="50800" dir="7500000" algn="tl">
                  <a:srgbClr val="000000">
                    <a:shade val="5000"/>
                    <a:alpha val="35000"/>
                  </a:srgbClr>
                </a:outerShdw>
              </a:effectLst>
              <a:latin typeface="B Titr" panose="00000700000000000000" pitchFamily="2" charset="-78"/>
              <a:cs typeface="B Titr"/>
            </a:rPr>
            <a:t>فصل دوم:</a:t>
          </a:r>
        </a:p>
        <a:p>
          <a:pPr rtl="1"/>
          <a:r>
            <a:rPr lang="fa-IR" sz="2000" b="1" cap="none" spc="0" dirty="0">
              <a:ln w="19050">
                <a:prstDash val="solid"/>
              </a:ln>
              <a:effectLst>
                <a:outerShdw blurRad="50000" dist="50800" dir="7500000" algn="tl">
                  <a:srgbClr val="000000">
                    <a:shade val="5000"/>
                    <a:alpha val="35000"/>
                  </a:srgbClr>
                </a:outerShdw>
              </a:effectLst>
              <a:latin typeface="B Titr" panose="00000700000000000000" pitchFamily="2" charset="-78"/>
              <a:cs typeface="B Titr"/>
            </a:rPr>
            <a:t>اقدامات پیش‌گیرانه</a:t>
          </a:r>
          <a:endParaRPr lang="en-US" sz="2000" b="1" cap="none" spc="0" dirty="0">
            <a:ln w="19050">
              <a:prstDash val="solid"/>
            </a:ln>
            <a:effectLst>
              <a:outerShdw blurRad="50000" dist="50800" dir="7500000" algn="tl">
                <a:srgbClr val="000000">
                  <a:shade val="5000"/>
                  <a:alpha val="35000"/>
                </a:srgbClr>
              </a:outerShdw>
            </a:effectLst>
            <a:latin typeface="B Titr" panose="00000700000000000000" pitchFamily="2" charset="-78"/>
            <a:cs typeface="B Titr"/>
          </a:endParaRPr>
        </a:p>
      </dgm:t>
      <dgm:extLst>
        <a:ext uri="{E40237B7-FDA0-4F09-8148-C483321AD2D9}">
          <dgm14:cNvPr xmlns:dgm14="http://schemas.microsoft.com/office/drawing/2010/diagram" id="0" name="">
            <a:hlinkClick xmlns:r="http://schemas.openxmlformats.org/officeDocument/2006/relationships" r:id="rId2" action="ppaction://hlinkfile"/>
          </dgm14:cNvPr>
        </a:ext>
      </dgm:extLst>
    </dgm:pt>
    <dgm:pt modelId="{167FEB24-D72A-4BC5-8496-558049D3D180}" type="parTrans" cxnId="{34E3C026-9ADD-420C-9EF0-F8A3BACA41A2}">
      <dgm:prSet/>
      <dgm:spPr/>
      <dgm:t>
        <a:bodyPr/>
        <a:lstStyle/>
        <a:p>
          <a:pPr rtl="1"/>
          <a:endParaRPr lang="en-US" sz="2000">
            <a:latin typeface="B Titr" panose="00000700000000000000" pitchFamily="2" charset="-78"/>
            <a:cs typeface="B Titr" panose="00000700000000000000" pitchFamily="2" charset="-78"/>
          </a:endParaRPr>
        </a:p>
      </dgm:t>
    </dgm:pt>
    <dgm:pt modelId="{C8DE6CD6-6018-4F7D-88B9-B31A93F910A2}" type="sibTrans" cxnId="{34E3C026-9ADD-420C-9EF0-F8A3BACA41A2}">
      <dgm:prSet/>
      <dgm:spPr/>
      <dgm:t>
        <a:bodyPr/>
        <a:lstStyle/>
        <a:p>
          <a:pPr rtl="1"/>
          <a:endParaRPr lang="en-US" sz="2000">
            <a:latin typeface="B Titr" panose="00000700000000000000" pitchFamily="2" charset="-78"/>
            <a:cs typeface="B Titr" panose="00000700000000000000" pitchFamily="2" charset="-78"/>
          </a:endParaRPr>
        </a:p>
      </dgm:t>
    </dgm:pt>
    <dgm:pt modelId="{5C8CF7A9-2BF1-45F1-9A9F-C53A3B7D5A39}">
      <dgm:prSet phldrT="[Text]" custT="1"/>
      <dgm:spPr/>
      <dgm:t>
        <a:bodyPr/>
        <a:lstStyle/>
        <a:p>
          <a:pPr rtl="1"/>
          <a:r>
            <a:rPr lang="fa-IR" sz="1800" b="1" cap="none" spc="0" dirty="0">
              <a:ln w="19050">
                <a:prstDash val="solid"/>
              </a:ln>
              <a:effectLst>
                <a:outerShdw blurRad="50000" dist="50800" dir="7500000" algn="tl">
                  <a:srgbClr val="000000">
                    <a:shade val="5000"/>
                    <a:alpha val="35000"/>
                  </a:srgbClr>
                </a:outerShdw>
              </a:effectLst>
              <a:latin typeface="B Titr" panose="00000700000000000000" pitchFamily="2" charset="-78"/>
              <a:cs typeface="B Titr" panose="00000700000000000000" pitchFamily="2" charset="-78"/>
            </a:rPr>
            <a:t>فصل سوم:</a:t>
          </a:r>
        </a:p>
        <a:p>
          <a:pPr rtl="1"/>
          <a:r>
            <a:rPr lang="fa-IR" sz="1800" b="1" cap="none" spc="0" dirty="0">
              <a:ln w="19050">
                <a:prstDash val="solid"/>
              </a:ln>
              <a:effectLst>
                <a:outerShdw blurRad="50000" dist="50800" dir="7500000" algn="tl">
                  <a:srgbClr val="000000">
                    <a:shade val="5000"/>
                    <a:alpha val="35000"/>
                  </a:srgbClr>
                </a:outerShdw>
              </a:effectLst>
              <a:cs typeface="B Titr" panose="00000700000000000000" pitchFamily="2" charset="-78"/>
            </a:rPr>
            <a:t>جرم‌انگاری و اجرای قانون</a:t>
          </a:r>
          <a:endParaRPr lang="en-US" sz="1800" b="1" cap="none" spc="0" dirty="0">
            <a:ln w="19050">
              <a:prstDash val="solid"/>
            </a:ln>
            <a:effectLst>
              <a:outerShdw blurRad="50000" dist="50800" dir="7500000" algn="tl">
                <a:srgbClr val="000000">
                  <a:shade val="5000"/>
                  <a:alpha val="35000"/>
                </a:srgbClr>
              </a:outerShdw>
            </a:effectLst>
            <a:latin typeface="B Titr" panose="00000700000000000000" pitchFamily="2" charset="-78"/>
            <a:cs typeface="B Titr" panose="00000700000000000000" pitchFamily="2" charset="-78"/>
          </a:endParaRPr>
        </a:p>
      </dgm:t>
      <dgm:extLst>
        <a:ext uri="{E40237B7-FDA0-4F09-8148-C483321AD2D9}">
          <dgm14:cNvPr xmlns:dgm14="http://schemas.microsoft.com/office/drawing/2010/diagram" id="0" name="">
            <a:hlinkClick xmlns:r="http://schemas.openxmlformats.org/officeDocument/2006/relationships" r:id="rId3" action="ppaction://hlinkfile"/>
          </dgm14:cNvPr>
        </a:ext>
      </dgm:extLst>
    </dgm:pt>
    <dgm:pt modelId="{6CA05A53-5C2D-4092-8ED1-BC91FC4A572C}" type="parTrans" cxnId="{C290F70F-7A65-4F13-8500-DF6905A4E687}">
      <dgm:prSet/>
      <dgm:spPr/>
      <dgm:t>
        <a:bodyPr/>
        <a:lstStyle/>
        <a:p>
          <a:pPr rtl="1"/>
          <a:endParaRPr lang="en-US" sz="2000">
            <a:latin typeface="B Titr" panose="00000700000000000000" pitchFamily="2" charset="-78"/>
            <a:cs typeface="B Titr" panose="00000700000000000000" pitchFamily="2" charset="-78"/>
          </a:endParaRPr>
        </a:p>
      </dgm:t>
    </dgm:pt>
    <dgm:pt modelId="{98F16A71-509F-4718-B4CF-66F13A19AD2A}" type="sibTrans" cxnId="{C290F70F-7A65-4F13-8500-DF6905A4E687}">
      <dgm:prSet/>
      <dgm:spPr/>
      <dgm:t>
        <a:bodyPr/>
        <a:lstStyle/>
        <a:p>
          <a:pPr rtl="1"/>
          <a:endParaRPr lang="en-US" sz="2000">
            <a:latin typeface="B Titr" panose="00000700000000000000" pitchFamily="2" charset="-78"/>
            <a:cs typeface="B Titr" panose="00000700000000000000" pitchFamily="2" charset="-78"/>
          </a:endParaRPr>
        </a:p>
      </dgm:t>
    </dgm:pt>
    <dgm:pt modelId="{8E60B0C4-69ED-44B2-BDFF-7C2EF4300292}">
      <dgm:prSet phldrT="[Text]" custT="1"/>
      <dgm:spPr>
        <a:solidFill>
          <a:schemeClr val="accent6">
            <a:lumMod val="75000"/>
          </a:schemeClr>
        </a:solidFill>
      </dgm:spPr>
      <dgm:t>
        <a:bodyPr/>
        <a:lstStyle/>
        <a:p>
          <a:pPr rtl="1"/>
          <a:r>
            <a:rPr lang="fa-IR" sz="1800" b="1" cap="none" spc="0" dirty="0">
              <a:ln w="19050">
                <a:prstDash val="solid"/>
              </a:ln>
              <a:effectLst>
                <a:outerShdw blurRad="50000" dist="50800" dir="7500000" algn="tl">
                  <a:srgbClr val="000000">
                    <a:shade val="5000"/>
                    <a:alpha val="35000"/>
                  </a:srgbClr>
                </a:outerShdw>
              </a:effectLst>
              <a:latin typeface="B Titr" panose="00000700000000000000" pitchFamily="2" charset="-78"/>
              <a:cs typeface="B Titr" panose="00000700000000000000" pitchFamily="2" charset="-78"/>
            </a:rPr>
            <a:t>فصل چهارم:</a:t>
          </a:r>
        </a:p>
        <a:p>
          <a:pPr rtl="1"/>
          <a:r>
            <a:rPr lang="fa-IR" sz="1800" b="1" cap="none" spc="0" dirty="0">
              <a:ln w="19050">
                <a:prstDash val="solid"/>
              </a:ln>
              <a:effectLst>
                <a:outerShdw blurRad="50000" dist="50800" dir="7500000" algn="tl">
                  <a:srgbClr val="000000">
                    <a:shade val="5000"/>
                    <a:alpha val="35000"/>
                  </a:srgbClr>
                </a:outerShdw>
              </a:effectLst>
              <a:latin typeface="B Titr" panose="00000700000000000000" pitchFamily="2" charset="-78"/>
              <a:cs typeface="B Titr" panose="00000700000000000000" pitchFamily="2" charset="-78"/>
            </a:rPr>
            <a:t>همکاری‌های بین‌المللی</a:t>
          </a:r>
        </a:p>
      </dgm:t>
      <dgm:extLst>
        <a:ext uri="{E40237B7-FDA0-4F09-8148-C483321AD2D9}">
          <dgm14:cNvPr xmlns:dgm14="http://schemas.microsoft.com/office/drawing/2010/diagram" id="0" name="">
            <a:hlinkClick xmlns:r="http://schemas.openxmlformats.org/officeDocument/2006/relationships" r:id="rId4" action="ppaction://hlinkfile"/>
          </dgm14:cNvPr>
        </a:ext>
      </dgm:extLst>
    </dgm:pt>
    <dgm:pt modelId="{B7EBD302-A37D-401E-A7B8-C54C65CD136E}" type="parTrans" cxnId="{FA503175-8ED1-40E4-A59A-3DE96CAE1A28}">
      <dgm:prSet/>
      <dgm:spPr/>
      <dgm:t>
        <a:bodyPr/>
        <a:lstStyle/>
        <a:p>
          <a:pPr rtl="1"/>
          <a:endParaRPr lang="en-US" sz="2000">
            <a:latin typeface="B Titr" panose="00000700000000000000" pitchFamily="2" charset="-78"/>
            <a:cs typeface="B Titr" panose="00000700000000000000" pitchFamily="2" charset="-78"/>
          </a:endParaRPr>
        </a:p>
      </dgm:t>
    </dgm:pt>
    <dgm:pt modelId="{8F1B7D5B-FEB6-48D4-92FE-BE0585FE3EEF}" type="sibTrans" cxnId="{FA503175-8ED1-40E4-A59A-3DE96CAE1A28}">
      <dgm:prSet/>
      <dgm:spPr/>
      <dgm:t>
        <a:bodyPr/>
        <a:lstStyle/>
        <a:p>
          <a:pPr rtl="1"/>
          <a:endParaRPr lang="en-US" sz="2000">
            <a:latin typeface="B Titr" panose="00000700000000000000" pitchFamily="2" charset="-78"/>
            <a:cs typeface="B Titr" panose="00000700000000000000" pitchFamily="2" charset="-78"/>
          </a:endParaRPr>
        </a:p>
      </dgm:t>
    </dgm:pt>
    <dgm:pt modelId="{12489B92-6899-4573-B17E-C51F0935F7F1}">
      <dgm:prSet phldrT="[Text]" custT="1"/>
      <dgm:spPr>
        <a:solidFill>
          <a:schemeClr val="bg2">
            <a:lumMod val="50000"/>
          </a:schemeClr>
        </a:solidFill>
      </dgm:spPr>
      <dgm:t>
        <a:bodyPr/>
        <a:lstStyle/>
        <a:p>
          <a:pPr rtl="1"/>
          <a:r>
            <a:rPr lang="fa-IR" sz="2000" b="1" cap="none" spc="0" dirty="0">
              <a:ln w="19050">
                <a:prstDash val="solid"/>
              </a:ln>
              <a:effectLst>
                <a:outerShdw blurRad="50000" dist="50800" dir="7500000" algn="tl">
                  <a:srgbClr val="000000">
                    <a:shade val="5000"/>
                    <a:alpha val="35000"/>
                  </a:srgbClr>
                </a:outerShdw>
              </a:effectLst>
              <a:latin typeface="B Titr" panose="00000700000000000000" pitchFamily="2" charset="-78"/>
              <a:cs typeface="B Titr" panose="00000700000000000000" pitchFamily="2" charset="-78"/>
            </a:rPr>
            <a:t>فصل پنجم: </a:t>
          </a:r>
        </a:p>
        <a:p>
          <a:pPr rtl="1"/>
          <a:r>
            <a:rPr lang="fa-IR" sz="2400" b="1" cap="none" spc="0" dirty="0">
              <a:ln w="19050">
                <a:prstDash val="solid"/>
              </a:ln>
              <a:effectLst>
                <a:outerShdw blurRad="50000" dist="50800" dir="7500000" algn="tl">
                  <a:srgbClr val="000000">
                    <a:shade val="5000"/>
                    <a:alpha val="35000"/>
                  </a:srgbClr>
                </a:outerShdw>
              </a:effectLst>
              <a:latin typeface="B Titr" panose="00000700000000000000" pitchFamily="2" charset="-78"/>
              <a:cs typeface="B Titr" panose="00000700000000000000" pitchFamily="2" charset="-78"/>
            </a:rPr>
            <a:t>اعاده‌ی اموال</a:t>
          </a:r>
          <a:endParaRPr lang="en-US" sz="2400" b="1" cap="none" spc="0" dirty="0">
            <a:ln w="19050">
              <a:prstDash val="solid"/>
            </a:ln>
            <a:effectLst>
              <a:outerShdw blurRad="50000" dist="50800" dir="7500000" algn="tl">
                <a:srgbClr val="000000">
                  <a:shade val="5000"/>
                  <a:alpha val="35000"/>
                </a:srgbClr>
              </a:outerShdw>
            </a:effectLst>
            <a:latin typeface="B Titr" panose="00000700000000000000" pitchFamily="2" charset="-78"/>
            <a:cs typeface="B Titr" panose="00000700000000000000" pitchFamily="2" charset="-78"/>
          </a:endParaRPr>
        </a:p>
      </dgm:t>
      <dgm:extLst>
        <a:ext uri="{E40237B7-FDA0-4F09-8148-C483321AD2D9}">
          <dgm14:cNvPr xmlns:dgm14="http://schemas.microsoft.com/office/drawing/2010/diagram" id="0" name="">
            <a:hlinkClick xmlns:r="http://schemas.openxmlformats.org/officeDocument/2006/relationships" r:id="rId5" action="ppaction://hlinkfile"/>
          </dgm14:cNvPr>
        </a:ext>
      </dgm:extLst>
    </dgm:pt>
    <dgm:pt modelId="{DA1EB6EC-0958-4233-9C05-585C81FD5F85}" type="parTrans" cxnId="{2C2B980B-1AC0-47F8-AC7B-E79F8421D03A}">
      <dgm:prSet/>
      <dgm:spPr/>
      <dgm:t>
        <a:bodyPr/>
        <a:lstStyle/>
        <a:p>
          <a:pPr rtl="1"/>
          <a:endParaRPr lang="en-US" sz="2000">
            <a:latin typeface="B Titr" panose="00000700000000000000" pitchFamily="2" charset="-78"/>
            <a:cs typeface="B Titr" panose="00000700000000000000" pitchFamily="2" charset="-78"/>
          </a:endParaRPr>
        </a:p>
      </dgm:t>
    </dgm:pt>
    <dgm:pt modelId="{5D822F68-CB6C-4797-B35E-B37AC5DEE818}" type="sibTrans" cxnId="{2C2B980B-1AC0-47F8-AC7B-E79F8421D03A}">
      <dgm:prSet/>
      <dgm:spPr/>
      <dgm:t>
        <a:bodyPr/>
        <a:lstStyle/>
        <a:p>
          <a:pPr rtl="1"/>
          <a:endParaRPr lang="en-US" sz="2000">
            <a:latin typeface="B Titr" panose="00000700000000000000" pitchFamily="2" charset="-78"/>
            <a:cs typeface="B Titr" panose="00000700000000000000" pitchFamily="2" charset="-78"/>
          </a:endParaRPr>
        </a:p>
      </dgm:t>
    </dgm:pt>
    <dgm:pt modelId="{ADEB94E6-FF0D-44CE-A9FF-305792135668}">
      <dgm:prSet phldrT="[Text]" custT="1"/>
      <dgm:spPr/>
      <dgm:t>
        <a:bodyPr/>
        <a:lstStyle/>
        <a:p>
          <a:pPr rtl="1"/>
          <a:r>
            <a:rPr lang="fa-IR" sz="1800" b="1" cap="none" spc="0" dirty="0">
              <a:ln w="19050">
                <a:prstDash val="solid"/>
              </a:ln>
              <a:effectLst>
                <a:outerShdw blurRad="50000" dist="50800" dir="7500000" algn="tl">
                  <a:srgbClr val="000000">
                    <a:shade val="5000"/>
                    <a:alpha val="35000"/>
                  </a:srgbClr>
                </a:outerShdw>
              </a:effectLst>
              <a:latin typeface="B Titr" panose="00000700000000000000" pitchFamily="2" charset="-78"/>
              <a:cs typeface="B Titr" panose="00000700000000000000" pitchFamily="2" charset="-78"/>
            </a:rPr>
            <a:t>فصل ششم:</a:t>
          </a:r>
        </a:p>
        <a:p>
          <a:pPr rtl="1"/>
          <a:r>
            <a:rPr lang="fa-IR" sz="1800" b="1" cap="none" spc="0" dirty="0">
              <a:ln w="19050">
                <a:prstDash val="solid"/>
              </a:ln>
              <a:effectLst>
                <a:outerShdw blurRad="50000" dist="50800" dir="7500000" algn="tl">
                  <a:srgbClr val="000000">
                    <a:shade val="5000"/>
                    <a:alpha val="35000"/>
                  </a:srgbClr>
                </a:outerShdw>
              </a:effectLst>
              <a:cs typeface="B Titr" panose="00000700000000000000" pitchFamily="2" charset="-78"/>
            </a:rPr>
            <a:t>کمک فنی و تبادل اطلاعات</a:t>
          </a:r>
          <a:endParaRPr lang="en-US" sz="1800" b="1" cap="none" spc="0" dirty="0">
            <a:ln w="19050">
              <a:prstDash val="solid"/>
            </a:ln>
            <a:effectLst>
              <a:outerShdw blurRad="50000" dist="50800" dir="7500000" algn="tl">
                <a:srgbClr val="000000">
                  <a:shade val="5000"/>
                  <a:alpha val="35000"/>
                </a:srgbClr>
              </a:outerShdw>
            </a:effectLst>
            <a:latin typeface="B Titr" panose="00000700000000000000" pitchFamily="2" charset="-78"/>
            <a:cs typeface="B Titr" panose="00000700000000000000" pitchFamily="2" charset="-78"/>
          </a:endParaRPr>
        </a:p>
      </dgm:t>
      <dgm:extLst>
        <a:ext uri="{E40237B7-FDA0-4F09-8148-C483321AD2D9}">
          <dgm14:cNvPr xmlns:dgm14="http://schemas.microsoft.com/office/drawing/2010/diagram" id="0" name="">
            <a:hlinkClick xmlns:r="http://schemas.openxmlformats.org/officeDocument/2006/relationships" r:id="rId6" action="ppaction://hlinkfile"/>
          </dgm14:cNvPr>
        </a:ext>
      </dgm:extLst>
    </dgm:pt>
    <dgm:pt modelId="{D08679DD-1CA8-4248-ABB7-487BABA47135}" type="parTrans" cxnId="{D66BC4E1-B222-4378-BC81-F8BB2A8FFAD9}">
      <dgm:prSet/>
      <dgm:spPr/>
      <dgm:t>
        <a:bodyPr/>
        <a:lstStyle/>
        <a:p>
          <a:pPr rtl="1"/>
          <a:endParaRPr lang="en-US" sz="2000">
            <a:latin typeface="B Titr" panose="00000700000000000000" pitchFamily="2" charset="-78"/>
            <a:cs typeface="B Titr" panose="00000700000000000000" pitchFamily="2" charset="-78"/>
          </a:endParaRPr>
        </a:p>
      </dgm:t>
    </dgm:pt>
    <dgm:pt modelId="{C07F96AA-148B-45FD-A749-540A299B4871}" type="sibTrans" cxnId="{D66BC4E1-B222-4378-BC81-F8BB2A8FFAD9}">
      <dgm:prSet/>
      <dgm:spPr/>
      <dgm:t>
        <a:bodyPr/>
        <a:lstStyle/>
        <a:p>
          <a:pPr rtl="1"/>
          <a:endParaRPr lang="en-US" sz="2000">
            <a:latin typeface="B Titr" panose="00000700000000000000" pitchFamily="2" charset="-78"/>
            <a:cs typeface="B Titr" panose="00000700000000000000" pitchFamily="2" charset="-78"/>
          </a:endParaRPr>
        </a:p>
      </dgm:t>
    </dgm:pt>
    <dgm:pt modelId="{BC46EB0A-B46C-4126-A883-82742ED3BEDB}">
      <dgm:prSet phldrT="[Text]" custT="1"/>
      <dgm:spPr/>
      <dgm:t>
        <a:bodyPr/>
        <a:lstStyle/>
        <a:p>
          <a:pPr rtl="1"/>
          <a:r>
            <a:rPr lang="fa-IR" sz="1800" b="1" cap="none" spc="0" dirty="0">
              <a:ln w="19050">
                <a:prstDash val="solid"/>
              </a:ln>
              <a:effectLst>
                <a:outerShdw blurRad="50000" dist="50800" dir="7500000" algn="tl">
                  <a:srgbClr val="000000">
                    <a:shade val="5000"/>
                    <a:alpha val="35000"/>
                  </a:srgbClr>
                </a:outerShdw>
              </a:effectLst>
              <a:latin typeface="B Titr" panose="00000700000000000000" pitchFamily="2" charset="-78"/>
              <a:cs typeface="B Titr" panose="00000700000000000000" pitchFamily="2" charset="-78"/>
            </a:rPr>
            <a:t>فصل هفتم:</a:t>
          </a:r>
        </a:p>
        <a:p>
          <a:pPr rtl="1"/>
          <a:r>
            <a:rPr lang="fa-IR" sz="2000" b="1" cap="none" spc="0" dirty="0">
              <a:ln w="19050">
                <a:prstDash val="solid"/>
              </a:ln>
              <a:effectLst>
                <a:outerShdw blurRad="50000" dist="50800" dir="7500000" algn="tl">
                  <a:srgbClr val="000000">
                    <a:shade val="5000"/>
                    <a:alpha val="35000"/>
                  </a:srgbClr>
                </a:outerShdw>
              </a:effectLst>
              <a:cs typeface="B Titr" panose="00000700000000000000" pitchFamily="2" charset="-78"/>
            </a:rPr>
            <a:t>راه‌کارهای اجرایی</a:t>
          </a:r>
          <a:endParaRPr lang="en-US" sz="2000" b="1" cap="none" spc="0" dirty="0">
            <a:ln w="19050">
              <a:prstDash val="solid"/>
            </a:ln>
            <a:effectLst>
              <a:outerShdw blurRad="50000" dist="50800" dir="7500000" algn="tl">
                <a:srgbClr val="000000">
                  <a:shade val="5000"/>
                  <a:alpha val="35000"/>
                </a:srgbClr>
              </a:outerShdw>
            </a:effectLst>
            <a:latin typeface="B Titr" panose="00000700000000000000" pitchFamily="2" charset="-78"/>
            <a:cs typeface="B Titr" panose="00000700000000000000" pitchFamily="2" charset="-78"/>
          </a:endParaRPr>
        </a:p>
      </dgm:t>
      <dgm:extLst>
        <a:ext uri="{E40237B7-FDA0-4F09-8148-C483321AD2D9}">
          <dgm14:cNvPr xmlns:dgm14="http://schemas.microsoft.com/office/drawing/2010/diagram" id="0" name="">
            <a:hlinkClick xmlns:r="http://schemas.openxmlformats.org/officeDocument/2006/relationships" r:id="rId7" action="ppaction://hlinkfile"/>
          </dgm14:cNvPr>
        </a:ext>
      </dgm:extLst>
    </dgm:pt>
    <dgm:pt modelId="{B7094E0F-AF59-4940-A596-B71A40E263FD}" type="parTrans" cxnId="{9F60D1FA-EC6F-479E-877A-2671733FCBD4}">
      <dgm:prSet/>
      <dgm:spPr/>
      <dgm:t>
        <a:bodyPr/>
        <a:lstStyle/>
        <a:p>
          <a:pPr rtl="1"/>
          <a:endParaRPr lang="en-US" sz="2000">
            <a:latin typeface="B Titr" panose="00000700000000000000" pitchFamily="2" charset="-78"/>
            <a:cs typeface="B Titr" panose="00000700000000000000" pitchFamily="2" charset="-78"/>
          </a:endParaRPr>
        </a:p>
      </dgm:t>
    </dgm:pt>
    <dgm:pt modelId="{875E877F-1D65-4B4F-A0B8-EB1D09C7E88A}" type="sibTrans" cxnId="{9F60D1FA-EC6F-479E-877A-2671733FCBD4}">
      <dgm:prSet/>
      <dgm:spPr/>
      <dgm:t>
        <a:bodyPr/>
        <a:lstStyle/>
        <a:p>
          <a:pPr rtl="1"/>
          <a:endParaRPr lang="en-US" sz="2000">
            <a:latin typeface="B Titr" panose="00000700000000000000" pitchFamily="2" charset="-78"/>
            <a:cs typeface="B Titr" panose="00000700000000000000" pitchFamily="2" charset="-78"/>
          </a:endParaRPr>
        </a:p>
      </dgm:t>
    </dgm:pt>
    <dgm:pt modelId="{71EFE721-CA52-40D5-91AF-2A1173208FFA}">
      <dgm:prSet phldrT="[Text]" custT="1"/>
      <dgm:spPr/>
      <dgm:t>
        <a:bodyPr/>
        <a:lstStyle/>
        <a:p>
          <a:pPr rtl="1"/>
          <a:r>
            <a:rPr lang="fa-IR" sz="2000" b="1" cap="none" spc="0" dirty="0">
              <a:ln w="19050">
                <a:prstDash val="solid"/>
              </a:ln>
              <a:effectLst>
                <a:outerShdw blurRad="50000" dist="50800" dir="7500000" algn="tl">
                  <a:srgbClr val="000000">
                    <a:shade val="5000"/>
                    <a:alpha val="35000"/>
                  </a:srgbClr>
                </a:outerShdw>
              </a:effectLst>
              <a:latin typeface="B Titr" panose="00000700000000000000" pitchFamily="2" charset="-78"/>
              <a:cs typeface="B Titr" panose="00000700000000000000" pitchFamily="2" charset="-78"/>
            </a:rPr>
            <a:t>فصل هشتم:</a:t>
          </a:r>
        </a:p>
        <a:p>
          <a:pPr rtl="1"/>
          <a:r>
            <a:rPr lang="fa-IR" sz="2400" b="1" cap="none" spc="0" dirty="0">
              <a:ln w="19050">
                <a:prstDash val="solid"/>
              </a:ln>
              <a:effectLst>
                <a:outerShdw blurRad="50000" dist="50800" dir="7500000" algn="tl">
                  <a:srgbClr val="000000">
                    <a:shade val="5000"/>
                    <a:alpha val="35000"/>
                  </a:srgbClr>
                </a:outerShdw>
              </a:effectLst>
              <a:cs typeface="B Titr" panose="00000700000000000000" pitchFamily="2" charset="-78"/>
            </a:rPr>
            <a:t>مفاد نهایی</a:t>
          </a:r>
          <a:endParaRPr lang="en-US" sz="2400" b="1" cap="none" spc="0" dirty="0">
            <a:ln w="19050">
              <a:prstDash val="solid"/>
            </a:ln>
            <a:effectLst>
              <a:outerShdw blurRad="50000" dist="50800" dir="7500000" algn="tl">
                <a:srgbClr val="000000">
                  <a:shade val="5000"/>
                  <a:alpha val="35000"/>
                </a:srgbClr>
              </a:outerShdw>
            </a:effectLst>
            <a:latin typeface="B Titr" panose="00000700000000000000" pitchFamily="2" charset="-78"/>
            <a:cs typeface="B Titr" panose="00000700000000000000" pitchFamily="2" charset="-78"/>
          </a:endParaRPr>
        </a:p>
      </dgm:t>
      <dgm:extLst>
        <a:ext uri="{E40237B7-FDA0-4F09-8148-C483321AD2D9}">
          <dgm14:cNvPr xmlns:dgm14="http://schemas.microsoft.com/office/drawing/2010/diagram" id="0" name="">
            <a:hlinkClick xmlns:r="http://schemas.openxmlformats.org/officeDocument/2006/relationships" r:id="rId8" action="ppaction://hlinkfile"/>
          </dgm14:cNvPr>
        </a:ext>
      </dgm:extLst>
    </dgm:pt>
    <dgm:pt modelId="{4F6E0856-CBA0-4984-9204-BDEDBBDCAE2C}" type="parTrans" cxnId="{06303E30-6E62-441E-A1BF-C1D069F8F712}">
      <dgm:prSet/>
      <dgm:spPr/>
      <dgm:t>
        <a:bodyPr/>
        <a:lstStyle/>
        <a:p>
          <a:pPr rtl="1"/>
          <a:endParaRPr lang="en-US" sz="2000">
            <a:latin typeface="B Titr" panose="00000700000000000000" pitchFamily="2" charset="-78"/>
            <a:cs typeface="B Titr" panose="00000700000000000000" pitchFamily="2" charset="-78"/>
          </a:endParaRPr>
        </a:p>
      </dgm:t>
    </dgm:pt>
    <dgm:pt modelId="{DB0A70B7-46F3-47F1-BA76-E1F191F28266}" type="sibTrans" cxnId="{06303E30-6E62-441E-A1BF-C1D069F8F712}">
      <dgm:prSet/>
      <dgm:spPr/>
      <dgm:t>
        <a:bodyPr/>
        <a:lstStyle/>
        <a:p>
          <a:pPr rtl="1"/>
          <a:endParaRPr lang="en-US" sz="2000">
            <a:latin typeface="B Titr" panose="00000700000000000000" pitchFamily="2" charset="-78"/>
            <a:cs typeface="B Titr" panose="00000700000000000000" pitchFamily="2" charset="-78"/>
          </a:endParaRPr>
        </a:p>
      </dgm:t>
    </dgm:pt>
    <dgm:pt modelId="{AD7A74A8-35CD-438F-9044-FEE8F6867C1C}" type="pres">
      <dgm:prSet presAssocID="{321FDC89-9540-46F8-87E7-09B71648B1C7}" presName="Name0" presStyleCnt="0">
        <dgm:presLayoutVars>
          <dgm:dir val="rev"/>
          <dgm:resizeHandles/>
        </dgm:presLayoutVars>
      </dgm:prSet>
      <dgm:spPr/>
    </dgm:pt>
    <dgm:pt modelId="{495DAAB5-74D3-4658-AD87-571E32FF1351}" type="pres">
      <dgm:prSet presAssocID="{A5EBCD70-0FC1-4928-A0E4-EC213C063FA7}" presName="compNode" presStyleCnt="0"/>
      <dgm:spPr/>
    </dgm:pt>
    <dgm:pt modelId="{D5E8EDB2-C9B8-443E-AA34-71072F4D613D}" type="pres">
      <dgm:prSet presAssocID="{A5EBCD70-0FC1-4928-A0E4-EC213C063FA7}" presName="dummyConnPt" presStyleCnt="0"/>
      <dgm:spPr/>
    </dgm:pt>
    <dgm:pt modelId="{F8DCD3D8-5F80-4F5F-A686-9A6233B57A95}" type="pres">
      <dgm:prSet presAssocID="{A5EBCD70-0FC1-4928-A0E4-EC213C063FA7}" presName="node" presStyleLbl="node1" presStyleIdx="0" presStyleCnt="8">
        <dgm:presLayoutVars>
          <dgm:bulletEnabled val="1"/>
        </dgm:presLayoutVars>
      </dgm:prSet>
      <dgm:spPr/>
    </dgm:pt>
    <dgm:pt modelId="{00C18949-397A-43D2-B0AA-492603615EAE}" type="pres">
      <dgm:prSet presAssocID="{D333244F-F3EA-41C3-A299-C575BE937456}" presName="sibTrans" presStyleLbl="bgSibTrans2D1" presStyleIdx="0" presStyleCnt="7"/>
      <dgm:spPr/>
    </dgm:pt>
    <dgm:pt modelId="{F9B764F2-D42B-46D7-9E67-52650A2EDA8B}" type="pres">
      <dgm:prSet presAssocID="{49DB5FC3-94F4-4A1F-A10B-850A0DE575C4}" presName="compNode" presStyleCnt="0"/>
      <dgm:spPr/>
    </dgm:pt>
    <dgm:pt modelId="{39025824-5FEB-4148-A97D-22DDF5D9DC93}" type="pres">
      <dgm:prSet presAssocID="{49DB5FC3-94F4-4A1F-A10B-850A0DE575C4}" presName="dummyConnPt" presStyleCnt="0"/>
      <dgm:spPr/>
    </dgm:pt>
    <dgm:pt modelId="{28C26B57-1880-40BE-9E19-1F15C5827E09}" type="pres">
      <dgm:prSet presAssocID="{49DB5FC3-94F4-4A1F-A10B-850A0DE575C4}" presName="node" presStyleLbl="node1" presStyleIdx="1" presStyleCnt="8">
        <dgm:presLayoutVars>
          <dgm:bulletEnabled val="1"/>
        </dgm:presLayoutVars>
      </dgm:prSet>
      <dgm:spPr/>
    </dgm:pt>
    <dgm:pt modelId="{708D66F5-BC92-4C8E-95B8-C03B3803EBEF}" type="pres">
      <dgm:prSet presAssocID="{C8DE6CD6-6018-4F7D-88B9-B31A93F910A2}" presName="sibTrans" presStyleLbl="bgSibTrans2D1" presStyleIdx="1" presStyleCnt="7"/>
      <dgm:spPr/>
    </dgm:pt>
    <dgm:pt modelId="{AA1AC8AD-15AE-4B35-BA75-AC369520A8AD}" type="pres">
      <dgm:prSet presAssocID="{5C8CF7A9-2BF1-45F1-9A9F-C53A3B7D5A39}" presName="compNode" presStyleCnt="0"/>
      <dgm:spPr/>
    </dgm:pt>
    <dgm:pt modelId="{8255731B-C169-4085-81AB-A36637078877}" type="pres">
      <dgm:prSet presAssocID="{5C8CF7A9-2BF1-45F1-9A9F-C53A3B7D5A39}" presName="dummyConnPt" presStyleCnt="0"/>
      <dgm:spPr/>
    </dgm:pt>
    <dgm:pt modelId="{C4043537-AAC3-4C4A-99F9-916E4C71C499}" type="pres">
      <dgm:prSet presAssocID="{5C8CF7A9-2BF1-45F1-9A9F-C53A3B7D5A39}" presName="node" presStyleLbl="node1" presStyleIdx="2" presStyleCnt="8">
        <dgm:presLayoutVars>
          <dgm:bulletEnabled val="1"/>
        </dgm:presLayoutVars>
      </dgm:prSet>
      <dgm:spPr/>
    </dgm:pt>
    <dgm:pt modelId="{F232C73D-4E23-4CD0-A486-4ACCEFCB6F7E}" type="pres">
      <dgm:prSet presAssocID="{98F16A71-509F-4718-B4CF-66F13A19AD2A}" presName="sibTrans" presStyleLbl="bgSibTrans2D1" presStyleIdx="2" presStyleCnt="7"/>
      <dgm:spPr/>
    </dgm:pt>
    <dgm:pt modelId="{2E0626FB-95D9-465D-A766-82972AC3A42B}" type="pres">
      <dgm:prSet presAssocID="{8E60B0C4-69ED-44B2-BDFF-7C2EF4300292}" presName="compNode" presStyleCnt="0"/>
      <dgm:spPr/>
    </dgm:pt>
    <dgm:pt modelId="{D4C0C47F-98AF-4578-86E5-81408DB0C4E6}" type="pres">
      <dgm:prSet presAssocID="{8E60B0C4-69ED-44B2-BDFF-7C2EF4300292}" presName="dummyConnPt" presStyleCnt="0"/>
      <dgm:spPr/>
    </dgm:pt>
    <dgm:pt modelId="{8489F0EF-64C9-4EAE-90C5-D0C0DF69B993}" type="pres">
      <dgm:prSet presAssocID="{8E60B0C4-69ED-44B2-BDFF-7C2EF4300292}" presName="node" presStyleLbl="node1" presStyleIdx="3" presStyleCnt="8">
        <dgm:presLayoutVars>
          <dgm:bulletEnabled val="1"/>
        </dgm:presLayoutVars>
      </dgm:prSet>
      <dgm:spPr/>
    </dgm:pt>
    <dgm:pt modelId="{EAB350C2-7AD8-4F74-A0E0-47AA316DC017}" type="pres">
      <dgm:prSet presAssocID="{8F1B7D5B-FEB6-48D4-92FE-BE0585FE3EEF}" presName="sibTrans" presStyleLbl="bgSibTrans2D1" presStyleIdx="3" presStyleCnt="7"/>
      <dgm:spPr/>
    </dgm:pt>
    <dgm:pt modelId="{FB96269E-BEF5-4F9A-A3A0-E05ECE38BCD4}" type="pres">
      <dgm:prSet presAssocID="{12489B92-6899-4573-B17E-C51F0935F7F1}" presName="compNode" presStyleCnt="0"/>
      <dgm:spPr/>
    </dgm:pt>
    <dgm:pt modelId="{657F4F9F-1C17-4238-9F40-10F546ECB02A}" type="pres">
      <dgm:prSet presAssocID="{12489B92-6899-4573-B17E-C51F0935F7F1}" presName="dummyConnPt" presStyleCnt="0"/>
      <dgm:spPr/>
    </dgm:pt>
    <dgm:pt modelId="{97B790E9-2F49-4875-B3BE-12FCE4101B49}" type="pres">
      <dgm:prSet presAssocID="{12489B92-6899-4573-B17E-C51F0935F7F1}" presName="node" presStyleLbl="node1" presStyleIdx="4" presStyleCnt="8">
        <dgm:presLayoutVars>
          <dgm:bulletEnabled val="1"/>
        </dgm:presLayoutVars>
      </dgm:prSet>
      <dgm:spPr/>
    </dgm:pt>
    <dgm:pt modelId="{552592A3-5FE4-42C7-BF31-70C41C8C0E80}" type="pres">
      <dgm:prSet presAssocID="{5D822F68-CB6C-4797-B35E-B37AC5DEE818}" presName="sibTrans" presStyleLbl="bgSibTrans2D1" presStyleIdx="4" presStyleCnt="7"/>
      <dgm:spPr/>
    </dgm:pt>
    <dgm:pt modelId="{DB971409-4982-4591-A7DD-AAF06C8DB226}" type="pres">
      <dgm:prSet presAssocID="{ADEB94E6-FF0D-44CE-A9FF-305792135668}" presName="compNode" presStyleCnt="0"/>
      <dgm:spPr/>
    </dgm:pt>
    <dgm:pt modelId="{F6605C9E-89DA-4A5C-A7B4-3B36F92ABC03}" type="pres">
      <dgm:prSet presAssocID="{ADEB94E6-FF0D-44CE-A9FF-305792135668}" presName="dummyConnPt" presStyleCnt="0"/>
      <dgm:spPr/>
    </dgm:pt>
    <dgm:pt modelId="{8A5C10EF-B7B8-4BF2-A035-2740997B9607}" type="pres">
      <dgm:prSet presAssocID="{ADEB94E6-FF0D-44CE-A9FF-305792135668}" presName="node" presStyleLbl="node1" presStyleIdx="5" presStyleCnt="8" custLinFactNeighborX="-989" custLinFactNeighborY="-1916">
        <dgm:presLayoutVars>
          <dgm:bulletEnabled val="1"/>
        </dgm:presLayoutVars>
      </dgm:prSet>
      <dgm:spPr/>
    </dgm:pt>
    <dgm:pt modelId="{6657F939-C217-401B-A028-8DA558207AD0}" type="pres">
      <dgm:prSet presAssocID="{C07F96AA-148B-45FD-A749-540A299B4871}" presName="sibTrans" presStyleLbl="bgSibTrans2D1" presStyleIdx="5" presStyleCnt="7"/>
      <dgm:spPr/>
    </dgm:pt>
    <dgm:pt modelId="{E704B32B-057A-45C4-B1C9-23E118595FC8}" type="pres">
      <dgm:prSet presAssocID="{BC46EB0A-B46C-4126-A883-82742ED3BEDB}" presName="compNode" presStyleCnt="0"/>
      <dgm:spPr/>
    </dgm:pt>
    <dgm:pt modelId="{9E9669A5-9FC1-49BF-8BB6-9389B959B477}" type="pres">
      <dgm:prSet presAssocID="{BC46EB0A-B46C-4126-A883-82742ED3BEDB}" presName="dummyConnPt" presStyleCnt="0"/>
      <dgm:spPr/>
    </dgm:pt>
    <dgm:pt modelId="{C6950B68-EFAC-47F7-9D85-E8900AC5A853}" type="pres">
      <dgm:prSet presAssocID="{BC46EB0A-B46C-4126-A883-82742ED3BEDB}" presName="node" presStyleLbl="node1" presStyleIdx="6" presStyleCnt="8" custLinFactNeighborX="295" custLinFactNeighborY="-2052">
        <dgm:presLayoutVars>
          <dgm:bulletEnabled val="1"/>
        </dgm:presLayoutVars>
      </dgm:prSet>
      <dgm:spPr/>
    </dgm:pt>
    <dgm:pt modelId="{B4100F47-E88E-415A-BF28-97D8AC51A8D9}" type="pres">
      <dgm:prSet presAssocID="{875E877F-1D65-4B4F-A0B8-EB1D09C7E88A}" presName="sibTrans" presStyleLbl="bgSibTrans2D1" presStyleIdx="6" presStyleCnt="7"/>
      <dgm:spPr/>
    </dgm:pt>
    <dgm:pt modelId="{AB619C16-A2E8-4908-9CCF-4913C4FEFA45}" type="pres">
      <dgm:prSet presAssocID="{71EFE721-CA52-40D5-91AF-2A1173208FFA}" presName="compNode" presStyleCnt="0"/>
      <dgm:spPr/>
    </dgm:pt>
    <dgm:pt modelId="{9C3C6A89-F66B-4B5C-8C5F-AE6F5A7F3EB1}" type="pres">
      <dgm:prSet presAssocID="{71EFE721-CA52-40D5-91AF-2A1173208FFA}" presName="dummyConnPt" presStyleCnt="0"/>
      <dgm:spPr/>
    </dgm:pt>
    <dgm:pt modelId="{F59CEFBC-79A8-42C5-9005-1A2E9F52FB55}" type="pres">
      <dgm:prSet presAssocID="{71EFE721-CA52-40D5-91AF-2A1173208FFA}" presName="node" presStyleLbl="node1" presStyleIdx="7" presStyleCnt="8">
        <dgm:presLayoutVars>
          <dgm:bulletEnabled val="1"/>
        </dgm:presLayoutVars>
      </dgm:prSet>
      <dgm:spPr/>
    </dgm:pt>
  </dgm:ptLst>
  <dgm:cxnLst>
    <dgm:cxn modelId="{2C2B980B-1AC0-47F8-AC7B-E79F8421D03A}" srcId="{321FDC89-9540-46F8-87E7-09B71648B1C7}" destId="{12489B92-6899-4573-B17E-C51F0935F7F1}" srcOrd="4" destOrd="0" parTransId="{DA1EB6EC-0958-4233-9C05-585C81FD5F85}" sibTransId="{5D822F68-CB6C-4797-B35E-B37AC5DEE818}"/>
    <dgm:cxn modelId="{C290F70F-7A65-4F13-8500-DF6905A4E687}" srcId="{321FDC89-9540-46F8-87E7-09B71648B1C7}" destId="{5C8CF7A9-2BF1-45F1-9A9F-C53A3B7D5A39}" srcOrd="2" destOrd="0" parTransId="{6CA05A53-5C2D-4092-8ED1-BC91FC4A572C}" sibTransId="{98F16A71-509F-4718-B4CF-66F13A19AD2A}"/>
    <dgm:cxn modelId="{15306711-BA96-45F4-8E50-8901CBD06F31}" type="presOf" srcId="{BC46EB0A-B46C-4126-A883-82742ED3BEDB}" destId="{C6950B68-EFAC-47F7-9D85-E8900AC5A853}" srcOrd="0" destOrd="0" presId="urn:microsoft.com/office/officeart/2005/8/layout/bProcess4"/>
    <dgm:cxn modelId="{1EAF521D-1575-4AF4-BC2A-EF376FAF8D49}" type="presOf" srcId="{12489B92-6899-4573-B17E-C51F0935F7F1}" destId="{97B790E9-2F49-4875-B3BE-12FCE4101B49}" srcOrd="0" destOrd="0" presId="urn:microsoft.com/office/officeart/2005/8/layout/bProcess4"/>
    <dgm:cxn modelId="{34E3C026-9ADD-420C-9EF0-F8A3BACA41A2}" srcId="{321FDC89-9540-46F8-87E7-09B71648B1C7}" destId="{49DB5FC3-94F4-4A1F-A10B-850A0DE575C4}" srcOrd="1" destOrd="0" parTransId="{167FEB24-D72A-4BC5-8496-558049D3D180}" sibTransId="{C8DE6CD6-6018-4F7D-88B9-B31A93F910A2}"/>
    <dgm:cxn modelId="{06303E30-6E62-441E-A1BF-C1D069F8F712}" srcId="{321FDC89-9540-46F8-87E7-09B71648B1C7}" destId="{71EFE721-CA52-40D5-91AF-2A1173208FFA}" srcOrd="7" destOrd="0" parTransId="{4F6E0856-CBA0-4984-9204-BDEDBBDCAE2C}" sibTransId="{DB0A70B7-46F3-47F1-BA76-E1F191F28266}"/>
    <dgm:cxn modelId="{7A75554C-3951-4640-8F3B-4285BD2E55DD}" type="presOf" srcId="{ADEB94E6-FF0D-44CE-A9FF-305792135668}" destId="{8A5C10EF-B7B8-4BF2-A035-2740997B9607}" srcOrd="0" destOrd="0" presId="urn:microsoft.com/office/officeart/2005/8/layout/bProcess4"/>
    <dgm:cxn modelId="{42F06E70-B273-43FA-8619-5C83C68CD844}" type="presOf" srcId="{321FDC89-9540-46F8-87E7-09B71648B1C7}" destId="{AD7A74A8-35CD-438F-9044-FEE8F6867C1C}" srcOrd="0" destOrd="0" presId="urn:microsoft.com/office/officeart/2005/8/layout/bProcess4"/>
    <dgm:cxn modelId="{C68D8D51-DAB3-4B13-BE3A-945FAF4959FA}" type="presOf" srcId="{98F16A71-509F-4718-B4CF-66F13A19AD2A}" destId="{F232C73D-4E23-4CD0-A486-4ACCEFCB6F7E}" srcOrd="0" destOrd="0" presId="urn:microsoft.com/office/officeart/2005/8/layout/bProcess4"/>
    <dgm:cxn modelId="{8C90BC53-675F-4526-8E54-05043C89A183}" type="presOf" srcId="{71EFE721-CA52-40D5-91AF-2A1173208FFA}" destId="{F59CEFBC-79A8-42C5-9005-1A2E9F52FB55}" srcOrd="0" destOrd="0" presId="urn:microsoft.com/office/officeart/2005/8/layout/bProcess4"/>
    <dgm:cxn modelId="{FA503175-8ED1-40E4-A59A-3DE96CAE1A28}" srcId="{321FDC89-9540-46F8-87E7-09B71648B1C7}" destId="{8E60B0C4-69ED-44B2-BDFF-7C2EF4300292}" srcOrd="3" destOrd="0" parTransId="{B7EBD302-A37D-401E-A7B8-C54C65CD136E}" sibTransId="{8F1B7D5B-FEB6-48D4-92FE-BE0585FE3EEF}"/>
    <dgm:cxn modelId="{50C1EA7D-CAD7-4079-B4A4-6CF80054759E}" type="presOf" srcId="{875E877F-1D65-4B4F-A0B8-EB1D09C7E88A}" destId="{B4100F47-E88E-415A-BF28-97D8AC51A8D9}" srcOrd="0" destOrd="0" presId="urn:microsoft.com/office/officeart/2005/8/layout/bProcess4"/>
    <dgm:cxn modelId="{112A23AC-DD53-4AB1-B277-83C4E297FCDC}" type="presOf" srcId="{C8DE6CD6-6018-4F7D-88B9-B31A93F910A2}" destId="{708D66F5-BC92-4C8E-95B8-C03B3803EBEF}" srcOrd="0" destOrd="0" presId="urn:microsoft.com/office/officeart/2005/8/layout/bProcess4"/>
    <dgm:cxn modelId="{5F106DB5-CF5D-4E9A-B895-BB426AC28177}" srcId="{321FDC89-9540-46F8-87E7-09B71648B1C7}" destId="{A5EBCD70-0FC1-4928-A0E4-EC213C063FA7}" srcOrd="0" destOrd="0" parTransId="{DDF3A2EE-5E9E-475C-AEF7-B4C7F82B7D0D}" sibTransId="{D333244F-F3EA-41C3-A299-C575BE937456}"/>
    <dgm:cxn modelId="{D2A88ACB-7BFE-4B08-87CD-F9598340AB36}" type="presOf" srcId="{49DB5FC3-94F4-4A1F-A10B-850A0DE575C4}" destId="{28C26B57-1880-40BE-9E19-1F15C5827E09}" srcOrd="0" destOrd="0" presId="urn:microsoft.com/office/officeart/2005/8/layout/bProcess4"/>
    <dgm:cxn modelId="{A49615D5-1D03-4F1C-B047-B44BDA6969F3}" type="presOf" srcId="{8F1B7D5B-FEB6-48D4-92FE-BE0585FE3EEF}" destId="{EAB350C2-7AD8-4F74-A0E0-47AA316DC017}" srcOrd="0" destOrd="0" presId="urn:microsoft.com/office/officeart/2005/8/layout/bProcess4"/>
    <dgm:cxn modelId="{E89D32D5-CC80-486E-B7DC-5439F7337164}" type="presOf" srcId="{D333244F-F3EA-41C3-A299-C575BE937456}" destId="{00C18949-397A-43D2-B0AA-492603615EAE}" srcOrd="0" destOrd="0" presId="urn:microsoft.com/office/officeart/2005/8/layout/bProcess4"/>
    <dgm:cxn modelId="{32319CDE-E7FB-470F-BF9D-CD1EF957CED2}" type="presOf" srcId="{5D822F68-CB6C-4797-B35E-B37AC5DEE818}" destId="{552592A3-5FE4-42C7-BF31-70C41C8C0E80}" srcOrd="0" destOrd="0" presId="urn:microsoft.com/office/officeart/2005/8/layout/bProcess4"/>
    <dgm:cxn modelId="{D66BC4E1-B222-4378-BC81-F8BB2A8FFAD9}" srcId="{321FDC89-9540-46F8-87E7-09B71648B1C7}" destId="{ADEB94E6-FF0D-44CE-A9FF-305792135668}" srcOrd="5" destOrd="0" parTransId="{D08679DD-1CA8-4248-ABB7-487BABA47135}" sibTransId="{C07F96AA-148B-45FD-A749-540A299B4871}"/>
    <dgm:cxn modelId="{B7C82BE4-E8A1-4112-858A-4A8E98AF5053}" type="presOf" srcId="{5C8CF7A9-2BF1-45F1-9A9F-C53A3B7D5A39}" destId="{C4043537-AAC3-4C4A-99F9-916E4C71C499}" srcOrd="0" destOrd="0" presId="urn:microsoft.com/office/officeart/2005/8/layout/bProcess4"/>
    <dgm:cxn modelId="{F97B3AE4-A202-453E-9953-A23A24283290}" type="presOf" srcId="{C07F96AA-148B-45FD-A749-540A299B4871}" destId="{6657F939-C217-401B-A028-8DA558207AD0}" srcOrd="0" destOrd="0" presId="urn:microsoft.com/office/officeart/2005/8/layout/bProcess4"/>
    <dgm:cxn modelId="{9F60D1FA-EC6F-479E-877A-2671733FCBD4}" srcId="{321FDC89-9540-46F8-87E7-09B71648B1C7}" destId="{BC46EB0A-B46C-4126-A883-82742ED3BEDB}" srcOrd="6" destOrd="0" parTransId="{B7094E0F-AF59-4940-A596-B71A40E263FD}" sibTransId="{875E877F-1D65-4B4F-A0B8-EB1D09C7E88A}"/>
    <dgm:cxn modelId="{785818FE-CC93-4482-8CA1-44AD43795242}" type="presOf" srcId="{8E60B0C4-69ED-44B2-BDFF-7C2EF4300292}" destId="{8489F0EF-64C9-4EAE-90C5-D0C0DF69B993}" srcOrd="0" destOrd="0" presId="urn:microsoft.com/office/officeart/2005/8/layout/bProcess4"/>
    <dgm:cxn modelId="{202BEAFE-7E39-41FA-8E08-1BBDCF7CA686}" type="presOf" srcId="{A5EBCD70-0FC1-4928-A0E4-EC213C063FA7}" destId="{F8DCD3D8-5F80-4F5F-A686-9A6233B57A95}" srcOrd="0" destOrd="0" presId="urn:microsoft.com/office/officeart/2005/8/layout/bProcess4"/>
    <dgm:cxn modelId="{F78F60CD-9DBD-4668-A2B5-DA50EAEDAE59}" type="presParOf" srcId="{AD7A74A8-35CD-438F-9044-FEE8F6867C1C}" destId="{495DAAB5-74D3-4658-AD87-571E32FF1351}" srcOrd="0" destOrd="0" presId="urn:microsoft.com/office/officeart/2005/8/layout/bProcess4"/>
    <dgm:cxn modelId="{344F8071-ABE7-4E54-A972-A85E562AE58E}" type="presParOf" srcId="{495DAAB5-74D3-4658-AD87-571E32FF1351}" destId="{D5E8EDB2-C9B8-443E-AA34-71072F4D613D}" srcOrd="0" destOrd="0" presId="urn:microsoft.com/office/officeart/2005/8/layout/bProcess4"/>
    <dgm:cxn modelId="{6A1A47E6-D33E-4746-AEE8-7DEDD2C3AF33}" type="presParOf" srcId="{495DAAB5-74D3-4658-AD87-571E32FF1351}" destId="{F8DCD3D8-5F80-4F5F-A686-9A6233B57A95}" srcOrd="1" destOrd="0" presId="urn:microsoft.com/office/officeart/2005/8/layout/bProcess4"/>
    <dgm:cxn modelId="{C20297FA-92FB-47FD-9356-C597B7C4C83F}" type="presParOf" srcId="{AD7A74A8-35CD-438F-9044-FEE8F6867C1C}" destId="{00C18949-397A-43D2-B0AA-492603615EAE}" srcOrd="1" destOrd="0" presId="urn:microsoft.com/office/officeart/2005/8/layout/bProcess4"/>
    <dgm:cxn modelId="{5E22296C-5B1C-4401-AE33-9525E72C3055}" type="presParOf" srcId="{AD7A74A8-35CD-438F-9044-FEE8F6867C1C}" destId="{F9B764F2-D42B-46D7-9E67-52650A2EDA8B}" srcOrd="2" destOrd="0" presId="urn:microsoft.com/office/officeart/2005/8/layout/bProcess4"/>
    <dgm:cxn modelId="{B3944F36-8E26-463B-B3E5-94B9234B13B0}" type="presParOf" srcId="{F9B764F2-D42B-46D7-9E67-52650A2EDA8B}" destId="{39025824-5FEB-4148-A97D-22DDF5D9DC93}" srcOrd="0" destOrd="0" presId="urn:microsoft.com/office/officeart/2005/8/layout/bProcess4"/>
    <dgm:cxn modelId="{14834F2D-E514-4509-878A-0E7E35B3ECDD}" type="presParOf" srcId="{F9B764F2-D42B-46D7-9E67-52650A2EDA8B}" destId="{28C26B57-1880-40BE-9E19-1F15C5827E09}" srcOrd="1" destOrd="0" presId="urn:microsoft.com/office/officeart/2005/8/layout/bProcess4"/>
    <dgm:cxn modelId="{FB41467B-7FE4-4A14-A1F2-E2D00F88A15D}" type="presParOf" srcId="{AD7A74A8-35CD-438F-9044-FEE8F6867C1C}" destId="{708D66F5-BC92-4C8E-95B8-C03B3803EBEF}" srcOrd="3" destOrd="0" presId="urn:microsoft.com/office/officeart/2005/8/layout/bProcess4"/>
    <dgm:cxn modelId="{4C0BB7DC-8EB3-4454-B261-1F73A381BDAC}" type="presParOf" srcId="{AD7A74A8-35CD-438F-9044-FEE8F6867C1C}" destId="{AA1AC8AD-15AE-4B35-BA75-AC369520A8AD}" srcOrd="4" destOrd="0" presId="urn:microsoft.com/office/officeart/2005/8/layout/bProcess4"/>
    <dgm:cxn modelId="{691A3FD8-6CB5-410D-9F43-D12B1A48F452}" type="presParOf" srcId="{AA1AC8AD-15AE-4B35-BA75-AC369520A8AD}" destId="{8255731B-C169-4085-81AB-A36637078877}" srcOrd="0" destOrd="0" presId="urn:microsoft.com/office/officeart/2005/8/layout/bProcess4"/>
    <dgm:cxn modelId="{00440A08-8BA1-4608-8146-35828DDA88C2}" type="presParOf" srcId="{AA1AC8AD-15AE-4B35-BA75-AC369520A8AD}" destId="{C4043537-AAC3-4C4A-99F9-916E4C71C499}" srcOrd="1" destOrd="0" presId="urn:microsoft.com/office/officeart/2005/8/layout/bProcess4"/>
    <dgm:cxn modelId="{4D40F899-E543-4C1C-974E-84A2D6F31DC7}" type="presParOf" srcId="{AD7A74A8-35CD-438F-9044-FEE8F6867C1C}" destId="{F232C73D-4E23-4CD0-A486-4ACCEFCB6F7E}" srcOrd="5" destOrd="0" presId="urn:microsoft.com/office/officeart/2005/8/layout/bProcess4"/>
    <dgm:cxn modelId="{CD152E1F-27C5-4403-8F37-9EACD3D59C95}" type="presParOf" srcId="{AD7A74A8-35CD-438F-9044-FEE8F6867C1C}" destId="{2E0626FB-95D9-465D-A766-82972AC3A42B}" srcOrd="6" destOrd="0" presId="urn:microsoft.com/office/officeart/2005/8/layout/bProcess4"/>
    <dgm:cxn modelId="{6C04580E-A640-4D99-9CCD-0DCCA2A7CEE0}" type="presParOf" srcId="{2E0626FB-95D9-465D-A766-82972AC3A42B}" destId="{D4C0C47F-98AF-4578-86E5-81408DB0C4E6}" srcOrd="0" destOrd="0" presId="urn:microsoft.com/office/officeart/2005/8/layout/bProcess4"/>
    <dgm:cxn modelId="{306F7806-69DB-45D4-97E5-4D06CC37034B}" type="presParOf" srcId="{2E0626FB-95D9-465D-A766-82972AC3A42B}" destId="{8489F0EF-64C9-4EAE-90C5-D0C0DF69B993}" srcOrd="1" destOrd="0" presId="urn:microsoft.com/office/officeart/2005/8/layout/bProcess4"/>
    <dgm:cxn modelId="{890FB680-DADE-423B-AFBA-291D7C2FDD99}" type="presParOf" srcId="{AD7A74A8-35CD-438F-9044-FEE8F6867C1C}" destId="{EAB350C2-7AD8-4F74-A0E0-47AA316DC017}" srcOrd="7" destOrd="0" presId="urn:microsoft.com/office/officeart/2005/8/layout/bProcess4"/>
    <dgm:cxn modelId="{74ACFBC2-8E7B-4177-BF37-CE0F9F78016F}" type="presParOf" srcId="{AD7A74A8-35CD-438F-9044-FEE8F6867C1C}" destId="{FB96269E-BEF5-4F9A-A3A0-E05ECE38BCD4}" srcOrd="8" destOrd="0" presId="urn:microsoft.com/office/officeart/2005/8/layout/bProcess4"/>
    <dgm:cxn modelId="{9D72CC1C-2D8F-4B7A-8244-615A6F560E6B}" type="presParOf" srcId="{FB96269E-BEF5-4F9A-A3A0-E05ECE38BCD4}" destId="{657F4F9F-1C17-4238-9F40-10F546ECB02A}" srcOrd="0" destOrd="0" presId="urn:microsoft.com/office/officeart/2005/8/layout/bProcess4"/>
    <dgm:cxn modelId="{1621B15A-28B4-40AD-A6EB-2DE8728C727B}" type="presParOf" srcId="{FB96269E-BEF5-4F9A-A3A0-E05ECE38BCD4}" destId="{97B790E9-2F49-4875-B3BE-12FCE4101B49}" srcOrd="1" destOrd="0" presId="urn:microsoft.com/office/officeart/2005/8/layout/bProcess4"/>
    <dgm:cxn modelId="{D1F092DE-556C-425D-8B1C-F5F9C5967C84}" type="presParOf" srcId="{AD7A74A8-35CD-438F-9044-FEE8F6867C1C}" destId="{552592A3-5FE4-42C7-BF31-70C41C8C0E80}" srcOrd="9" destOrd="0" presId="urn:microsoft.com/office/officeart/2005/8/layout/bProcess4"/>
    <dgm:cxn modelId="{E8F64F7D-77E3-4F76-8931-7F10F538BE77}" type="presParOf" srcId="{AD7A74A8-35CD-438F-9044-FEE8F6867C1C}" destId="{DB971409-4982-4591-A7DD-AAF06C8DB226}" srcOrd="10" destOrd="0" presId="urn:microsoft.com/office/officeart/2005/8/layout/bProcess4"/>
    <dgm:cxn modelId="{7E03A967-1DE5-4F24-9B65-BC113173C43A}" type="presParOf" srcId="{DB971409-4982-4591-A7DD-AAF06C8DB226}" destId="{F6605C9E-89DA-4A5C-A7B4-3B36F92ABC03}" srcOrd="0" destOrd="0" presId="urn:microsoft.com/office/officeart/2005/8/layout/bProcess4"/>
    <dgm:cxn modelId="{255C8008-9D9B-4299-B6C7-3C33B43BA4FB}" type="presParOf" srcId="{DB971409-4982-4591-A7DD-AAF06C8DB226}" destId="{8A5C10EF-B7B8-4BF2-A035-2740997B9607}" srcOrd="1" destOrd="0" presId="urn:microsoft.com/office/officeart/2005/8/layout/bProcess4"/>
    <dgm:cxn modelId="{F9CF56FB-43B3-4C9A-94D9-306E791A7432}" type="presParOf" srcId="{AD7A74A8-35CD-438F-9044-FEE8F6867C1C}" destId="{6657F939-C217-401B-A028-8DA558207AD0}" srcOrd="11" destOrd="0" presId="urn:microsoft.com/office/officeart/2005/8/layout/bProcess4"/>
    <dgm:cxn modelId="{C315FFB9-32D6-471E-A12A-B4899756152B}" type="presParOf" srcId="{AD7A74A8-35CD-438F-9044-FEE8F6867C1C}" destId="{E704B32B-057A-45C4-B1C9-23E118595FC8}" srcOrd="12" destOrd="0" presId="urn:microsoft.com/office/officeart/2005/8/layout/bProcess4"/>
    <dgm:cxn modelId="{3BBA99A2-5233-4F13-B995-D3B0E98BE0A4}" type="presParOf" srcId="{E704B32B-057A-45C4-B1C9-23E118595FC8}" destId="{9E9669A5-9FC1-49BF-8BB6-9389B959B477}" srcOrd="0" destOrd="0" presId="urn:microsoft.com/office/officeart/2005/8/layout/bProcess4"/>
    <dgm:cxn modelId="{4C961EF3-6146-46FC-A81F-D39FB8C2AB85}" type="presParOf" srcId="{E704B32B-057A-45C4-B1C9-23E118595FC8}" destId="{C6950B68-EFAC-47F7-9D85-E8900AC5A853}" srcOrd="1" destOrd="0" presId="urn:microsoft.com/office/officeart/2005/8/layout/bProcess4"/>
    <dgm:cxn modelId="{44816449-E1E9-48C1-9ADF-BCA24020B557}" type="presParOf" srcId="{AD7A74A8-35CD-438F-9044-FEE8F6867C1C}" destId="{B4100F47-E88E-415A-BF28-97D8AC51A8D9}" srcOrd="13" destOrd="0" presId="urn:microsoft.com/office/officeart/2005/8/layout/bProcess4"/>
    <dgm:cxn modelId="{1E684AC0-0D57-442A-A741-5F594B93F371}" type="presParOf" srcId="{AD7A74A8-35CD-438F-9044-FEE8F6867C1C}" destId="{AB619C16-A2E8-4908-9CCF-4913C4FEFA45}" srcOrd="14" destOrd="0" presId="urn:microsoft.com/office/officeart/2005/8/layout/bProcess4"/>
    <dgm:cxn modelId="{C304A223-554B-4828-8EFA-7A08D6B0C016}" type="presParOf" srcId="{AB619C16-A2E8-4908-9CCF-4913C4FEFA45}" destId="{9C3C6A89-F66B-4B5C-8C5F-AE6F5A7F3EB1}" srcOrd="0" destOrd="0" presId="urn:microsoft.com/office/officeart/2005/8/layout/bProcess4"/>
    <dgm:cxn modelId="{415F99A0-7610-4F01-BDA4-8B53C4F2123C}" type="presParOf" srcId="{AB619C16-A2E8-4908-9CCF-4913C4FEFA45}" destId="{F59CEFBC-79A8-42C5-9005-1A2E9F52FB55}"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3F81582-EAD5-4425-B3CD-6FB611EDDB41}" type="doc">
      <dgm:prSet loTypeId="urn:microsoft.com/office/officeart/2008/layout/AlternatingHexagons" loCatId="list" qsTypeId="urn:microsoft.com/office/officeart/2005/8/quickstyle/simple1" qsCatId="simple" csTypeId="urn:microsoft.com/office/officeart/2005/8/colors/colorful2" csCatId="colorful" phldr="1"/>
      <dgm:spPr/>
      <dgm:t>
        <a:bodyPr/>
        <a:lstStyle/>
        <a:p>
          <a:pPr rtl="1"/>
          <a:endParaRPr lang="fa-IR"/>
        </a:p>
      </dgm:t>
    </dgm:pt>
    <dgm:pt modelId="{BF538EE4-D7D0-4049-B0E7-32D9DE6D0813}">
      <dgm:prSet phldrT="[Text]" custT="1"/>
      <dgm:spPr/>
      <dgm:t>
        <a:bodyPr/>
        <a:lstStyle/>
        <a:p>
          <a:pPr rtl="1"/>
          <a:r>
            <a:rPr lang="fa-IR" sz="2400" b="1" dirty="0">
              <a:solidFill>
                <a:schemeClr val="tx1"/>
              </a:solidFill>
              <a:cs typeface="B Nazanin" panose="00000400000000000000" pitchFamily="2" charset="-78"/>
            </a:rPr>
            <a:t>کیفری</a:t>
          </a:r>
        </a:p>
      </dgm:t>
    </dgm:pt>
    <dgm:pt modelId="{49AB328A-0331-4306-A345-D096609E0088}" type="parTrans" cxnId="{579C0C75-7307-49AC-B4AC-C772E6024381}">
      <dgm:prSet/>
      <dgm:spPr/>
      <dgm:t>
        <a:bodyPr/>
        <a:lstStyle/>
        <a:p>
          <a:pPr rtl="1"/>
          <a:endParaRPr lang="fa-IR">
            <a:solidFill>
              <a:schemeClr val="tx1"/>
            </a:solidFill>
            <a:cs typeface="B Nazanin" panose="00000400000000000000" pitchFamily="2" charset="-78"/>
          </a:endParaRPr>
        </a:p>
      </dgm:t>
    </dgm:pt>
    <dgm:pt modelId="{03A1F282-02CB-4069-9A37-8CBB8C1AD2FB}" type="sibTrans" cxnId="{579C0C75-7307-49AC-B4AC-C772E6024381}">
      <dgm:prSet/>
      <dgm:spPr/>
      <dgm:t>
        <a:bodyPr/>
        <a:lstStyle/>
        <a:p>
          <a:pPr rtl="1"/>
          <a:endParaRPr lang="fa-IR">
            <a:solidFill>
              <a:schemeClr val="tx1"/>
            </a:solidFill>
            <a:cs typeface="B Nazanin" panose="00000400000000000000" pitchFamily="2" charset="-78"/>
          </a:endParaRPr>
        </a:p>
      </dgm:t>
    </dgm:pt>
    <dgm:pt modelId="{D61097B9-1105-492C-BAA3-D5FAB57BE945}">
      <dgm:prSet phldrT="[Text]" custT="1"/>
      <dgm:spPr/>
      <dgm:t>
        <a:bodyPr/>
        <a:lstStyle/>
        <a:p>
          <a:pPr rtl="1"/>
          <a:r>
            <a:rPr lang="fa-IR" sz="2600" b="1" dirty="0">
              <a:solidFill>
                <a:schemeClr val="tx1"/>
              </a:solidFill>
              <a:cs typeface="B Nazanin" panose="00000400000000000000" pitchFamily="2" charset="-78"/>
            </a:rPr>
            <a:t>مدنی</a:t>
          </a:r>
        </a:p>
      </dgm:t>
    </dgm:pt>
    <dgm:pt modelId="{69784E02-1C99-412A-89A4-B1098102B792}" type="parTrans" cxnId="{7E0DCD9B-7F4E-48AA-AE04-63A7D9397C12}">
      <dgm:prSet/>
      <dgm:spPr/>
      <dgm:t>
        <a:bodyPr/>
        <a:lstStyle/>
        <a:p>
          <a:pPr rtl="1"/>
          <a:endParaRPr lang="fa-IR">
            <a:solidFill>
              <a:schemeClr val="tx1"/>
            </a:solidFill>
            <a:cs typeface="B Nazanin" panose="00000400000000000000" pitchFamily="2" charset="-78"/>
          </a:endParaRPr>
        </a:p>
      </dgm:t>
    </dgm:pt>
    <dgm:pt modelId="{E67660A7-ADA7-464A-87CD-3E9F13870EA0}" type="sibTrans" cxnId="{7E0DCD9B-7F4E-48AA-AE04-63A7D9397C12}">
      <dgm:prSet/>
      <dgm:spPr/>
      <dgm:t>
        <a:bodyPr/>
        <a:lstStyle/>
        <a:p>
          <a:pPr rtl="1"/>
          <a:endParaRPr lang="fa-IR">
            <a:solidFill>
              <a:schemeClr val="tx1"/>
            </a:solidFill>
            <a:cs typeface="B Nazanin" panose="00000400000000000000" pitchFamily="2" charset="-78"/>
          </a:endParaRPr>
        </a:p>
      </dgm:t>
    </dgm:pt>
    <dgm:pt modelId="{37C9D0C9-2602-4768-9562-C0C011D41380}">
      <dgm:prSet phldrT="[Text]" custT="1"/>
      <dgm:spPr/>
      <dgm:t>
        <a:bodyPr/>
        <a:lstStyle/>
        <a:p>
          <a:pPr rtl="1"/>
          <a:r>
            <a:rPr lang="fa-IR" sz="2600" b="1" dirty="0">
              <a:solidFill>
                <a:schemeClr val="tx1"/>
              </a:solidFill>
              <a:cs typeface="B Nazanin" panose="00000400000000000000" pitchFamily="2" charset="-78"/>
            </a:rPr>
            <a:t>اداری</a:t>
          </a:r>
        </a:p>
      </dgm:t>
    </dgm:pt>
    <dgm:pt modelId="{01DB2203-FC30-429B-BB8F-01B26BBF14F7}" type="parTrans" cxnId="{C95F09A6-90AD-44A0-8686-7877A12518E2}">
      <dgm:prSet/>
      <dgm:spPr/>
      <dgm:t>
        <a:bodyPr/>
        <a:lstStyle/>
        <a:p>
          <a:pPr rtl="1"/>
          <a:endParaRPr lang="fa-IR">
            <a:solidFill>
              <a:schemeClr val="tx1"/>
            </a:solidFill>
            <a:cs typeface="B Nazanin" panose="00000400000000000000" pitchFamily="2" charset="-78"/>
          </a:endParaRPr>
        </a:p>
      </dgm:t>
    </dgm:pt>
    <dgm:pt modelId="{DABC1C01-E937-4E1C-A000-2FD9C471F526}" type="sibTrans" cxnId="{C95F09A6-90AD-44A0-8686-7877A12518E2}">
      <dgm:prSet/>
      <dgm:spPr/>
      <dgm:t>
        <a:bodyPr/>
        <a:lstStyle/>
        <a:p>
          <a:pPr rtl="1"/>
          <a:endParaRPr lang="fa-IR">
            <a:solidFill>
              <a:schemeClr val="tx1"/>
            </a:solidFill>
            <a:cs typeface="B Nazanin" panose="00000400000000000000" pitchFamily="2" charset="-78"/>
          </a:endParaRPr>
        </a:p>
      </dgm:t>
    </dgm:pt>
    <dgm:pt modelId="{DC333A16-713E-4F5D-8476-A88A85E19697}">
      <dgm:prSet phldrT="[Text]"/>
      <dgm:spPr/>
      <dgm:t>
        <a:bodyPr/>
        <a:lstStyle/>
        <a:p>
          <a:pPr rtl="1"/>
          <a:r>
            <a:rPr lang="fa-IR" dirty="0">
              <a:solidFill>
                <a:schemeClr val="tx1"/>
              </a:solidFill>
              <a:cs typeface="B Nazanin" panose="00000400000000000000" pitchFamily="2" charset="-78"/>
            </a:rPr>
            <a:t>تخلف</a:t>
          </a:r>
        </a:p>
      </dgm:t>
    </dgm:pt>
    <dgm:pt modelId="{D639720A-C7BB-4B98-A6C2-39187CF5CC20}" type="sibTrans" cxnId="{BE7C364E-5877-4D9B-B60D-00B60D41CA79}">
      <dgm:prSet/>
      <dgm:spPr/>
      <dgm:t>
        <a:bodyPr/>
        <a:lstStyle/>
        <a:p>
          <a:pPr rtl="1"/>
          <a:endParaRPr lang="fa-IR">
            <a:solidFill>
              <a:schemeClr val="tx1"/>
            </a:solidFill>
            <a:cs typeface="B Nazanin" panose="00000400000000000000" pitchFamily="2" charset="-78"/>
          </a:endParaRPr>
        </a:p>
      </dgm:t>
    </dgm:pt>
    <dgm:pt modelId="{F1590C4F-9A1C-4B28-B7C2-877BD311E64E}" type="parTrans" cxnId="{BE7C364E-5877-4D9B-B60D-00B60D41CA79}">
      <dgm:prSet/>
      <dgm:spPr/>
      <dgm:t>
        <a:bodyPr/>
        <a:lstStyle/>
        <a:p>
          <a:pPr rtl="1"/>
          <a:endParaRPr lang="fa-IR">
            <a:solidFill>
              <a:schemeClr val="tx1"/>
            </a:solidFill>
            <a:cs typeface="B Nazanin" panose="00000400000000000000" pitchFamily="2" charset="-78"/>
          </a:endParaRPr>
        </a:p>
      </dgm:t>
    </dgm:pt>
    <dgm:pt modelId="{478D4ECE-BB26-4B8F-AE1D-FCD20A2EDD5F}">
      <dgm:prSet phldrT="[Text]"/>
      <dgm:spPr/>
      <dgm:t>
        <a:bodyPr/>
        <a:lstStyle/>
        <a:p>
          <a:pPr rtl="1"/>
          <a:r>
            <a:rPr lang="fa-IR" dirty="0">
              <a:solidFill>
                <a:schemeClr val="tx1"/>
              </a:solidFill>
              <a:cs typeface="B Nazanin" panose="00000400000000000000" pitchFamily="2" charset="-78"/>
            </a:rPr>
            <a:t>جرم</a:t>
          </a:r>
        </a:p>
      </dgm:t>
    </dgm:pt>
    <dgm:pt modelId="{458EBDEB-B4FB-4D72-BA07-5AA68E55B3CD}" type="sibTrans" cxnId="{A0A06749-478F-4D00-A679-AC3F8F6D1E4F}">
      <dgm:prSet/>
      <dgm:spPr/>
      <dgm:t>
        <a:bodyPr/>
        <a:lstStyle/>
        <a:p>
          <a:pPr rtl="1"/>
          <a:endParaRPr lang="fa-IR">
            <a:solidFill>
              <a:schemeClr val="tx1"/>
            </a:solidFill>
            <a:cs typeface="B Nazanin" panose="00000400000000000000" pitchFamily="2" charset="-78"/>
          </a:endParaRPr>
        </a:p>
      </dgm:t>
    </dgm:pt>
    <dgm:pt modelId="{6C91089E-7055-4897-827B-6C7D906ED512}" type="parTrans" cxnId="{A0A06749-478F-4D00-A679-AC3F8F6D1E4F}">
      <dgm:prSet/>
      <dgm:spPr/>
      <dgm:t>
        <a:bodyPr/>
        <a:lstStyle/>
        <a:p>
          <a:pPr rtl="1"/>
          <a:endParaRPr lang="fa-IR">
            <a:solidFill>
              <a:schemeClr val="tx1"/>
            </a:solidFill>
            <a:cs typeface="B Nazanin" panose="00000400000000000000" pitchFamily="2" charset="-78"/>
          </a:endParaRPr>
        </a:p>
      </dgm:t>
    </dgm:pt>
    <dgm:pt modelId="{8AC02B8E-E9A7-4DC5-9533-BFF972F6CD50}">
      <dgm:prSet phldrT="[Text]"/>
      <dgm:spPr/>
      <dgm:t>
        <a:bodyPr/>
        <a:lstStyle/>
        <a:p>
          <a:pPr rtl="1"/>
          <a:r>
            <a:rPr lang="fa-IR" dirty="0">
              <a:solidFill>
                <a:schemeClr val="tx1"/>
              </a:solidFill>
              <a:cs typeface="B Nazanin" panose="00000400000000000000" pitchFamily="2" charset="-78"/>
            </a:rPr>
            <a:t>جرم</a:t>
          </a:r>
        </a:p>
      </dgm:t>
    </dgm:pt>
    <dgm:pt modelId="{0F464254-60B4-4136-8863-A62E60A4CEAB}" type="sibTrans" cxnId="{FF1E3210-CBA1-4B6E-BB98-9B48A4C95068}">
      <dgm:prSet/>
      <dgm:spPr/>
      <dgm:t>
        <a:bodyPr/>
        <a:lstStyle/>
        <a:p>
          <a:pPr rtl="1"/>
          <a:endParaRPr lang="fa-IR">
            <a:solidFill>
              <a:schemeClr val="tx1"/>
            </a:solidFill>
            <a:cs typeface="B Nazanin" panose="00000400000000000000" pitchFamily="2" charset="-78"/>
          </a:endParaRPr>
        </a:p>
      </dgm:t>
    </dgm:pt>
    <dgm:pt modelId="{C1F8196F-FCE2-4507-ACCC-DECA2A8FDB1F}" type="parTrans" cxnId="{FF1E3210-CBA1-4B6E-BB98-9B48A4C95068}">
      <dgm:prSet/>
      <dgm:spPr/>
      <dgm:t>
        <a:bodyPr/>
        <a:lstStyle/>
        <a:p>
          <a:pPr rtl="1"/>
          <a:endParaRPr lang="fa-IR">
            <a:solidFill>
              <a:schemeClr val="tx1"/>
            </a:solidFill>
            <a:cs typeface="B Nazanin" panose="00000400000000000000" pitchFamily="2" charset="-78"/>
          </a:endParaRPr>
        </a:p>
      </dgm:t>
    </dgm:pt>
    <dgm:pt modelId="{D8F4141C-19CF-4DFE-83B3-491109CD8F90}" type="pres">
      <dgm:prSet presAssocID="{B3F81582-EAD5-4425-B3CD-6FB611EDDB41}" presName="Name0" presStyleCnt="0">
        <dgm:presLayoutVars>
          <dgm:chMax/>
          <dgm:chPref/>
          <dgm:dir val="rev"/>
          <dgm:animLvl val="lvl"/>
        </dgm:presLayoutVars>
      </dgm:prSet>
      <dgm:spPr/>
    </dgm:pt>
    <dgm:pt modelId="{EC463CA2-5DD4-43FA-BCD0-554987C0909E}" type="pres">
      <dgm:prSet presAssocID="{BF538EE4-D7D0-4049-B0E7-32D9DE6D0813}" presName="composite" presStyleCnt="0"/>
      <dgm:spPr/>
    </dgm:pt>
    <dgm:pt modelId="{D2F1F35C-0C49-4AA9-9A30-500A4A8E825F}" type="pres">
      <dgm:prSet presAssocID="{BF538EE4-D7D0-4049-B0E7-32D9DE6D0813}" presName="Parent1" presStyleLbl="node1" presStyleIdx="0" presStyleCnt="6">
        <dgm:presLayoutVars>
          <dgm:chMax val="1"/>
          <dgm:chPref val="1"/>
          <dgm:bulletEnabled val="1"/>
        </dgm:presLayoutVars>
      </dgm:prSet>
      <dgm:spPr/>
    </dgm:pt>
    <dgm:pt modelId="{F99691F8-8174-4197-9117-381E66F07A8B}" type="pres">
      <dgm:prSet presAssocID="{BF538EE4-D7D0-4049-B0E7-32D9DE6D0813}" presName="Childtext1" presStyleLbl="revTx" presStyleIdx="0" presStyleCnt="3">
        <dgm:presLayoutVars>
          <dgm:chMax val="0"/>
          <dgm:chPref val="0"/>
          <dgm:bulletEnabled val="1"/>
        </dgm:presLayoutVars>
      </dgm:prSet>
      <dgm:spPr/>
    </dgm:pt>
    <dgm:pt modelId="{C83D6E98-8AD7-49EC-90DB-99E4C94A771B}" type="pres">
      <dgm:prSet presAssocID="{BF538EE4-D7D0-4049-B0E7-32D9DE6D0813}" presName="BalanceSpacing" presStyleCnt="0"/>
      <dgm:spPr/>
    </dgm:pt>
    <dgm:pt modelId="{1F4CB672-4D9C-4916-9519-21109161F9B9}" type="pres">
      <dgm:prSet presAssocID="{BF538EE4-D7D0-4049-B0E7-32D9DE6D0813}" presName="BalanceSpacing1" presStyleCnt="0"/>
      <dgm:spPr/>
    </dgm:pt>
    <dgm:pt modelId="{3B18E509-8B1F-45D0-9F47-863A00B448CE}" type="pres">
      <dgm:prSet presAssocID="{03A1F282-02CB-4069-9A37-8CBB8C1AD2FB}" presName="Accent1Text" presStyleLbl="node1" presStyleIdx="1" presStyleCnt="6"/>
      <dgm:spPr/>
    </dgm:pt>
    <dgm:pt modelId="{93E81608-9E1D-4493-8B14-73813B6316D8}" type="pres">
      <dgm:prSet presAssocID="{03A1F282-02CB-4069-9A37-8CBB8C1AD2FB}" presName="spaceBetweenRectangles" presStyleCnt="0"/>
      <dgm:spPr/>
    </dgm:pt>
    <dgm:pt modelId="{935DAF06-36A2-4DBB-B0F8-8AE789A948C5}" type="pres">
      <dgm:prSet presAssocID="{D61097B9-1105-492C-BAA3-D5FAB57BE945}" presName="composite" presStyleCnt="0"/>
      <dgm:spPr/>
    </dgm:pt>
    <dgm:pt modelId="{44501D3A-595A-49CF-A5D0-C5B27BF8B052}" type="pres">
      <dgm:prSet presAssocID="{D61097B9-1105-492C-BAA3-D5FAB57BE945}" presName="Parent1" presStyleLbl="node1" presStyleIdx="2" presStyleCnt="6">
        <dgm:presLayoutVars>
          <dgm:chMax val="1"/>
          <dgm:chPref val="1"/>
          <dgm:bulletEnabled val="1"/>
        </dgm:presLayoutVars>
      </dgm:prSet>
      <dgm:spPr/>
    </dgm:pt>
    <dgm:pt modelId="{63D33FB7-B289-41B1-A5EA-46F6A89914FE}" type="pres">
      <dgm:prSet presAssocID="{D61097B9-1105-492C-BAA3-D5FAB57BE945}" presName="Childtext1" presStyleLbl="revTx" presStyleIdx="1" presStyleCnt="3">
        <dgm:presLayoutVars>
          <dgm:chMax val="0"/>
          <dgm:chPref val="0"/>
          <dgm:bulletEnabled val="1"/>
        </dgm:presLayoutVars>
      </dgm:prSet>
      <dgm:spPr/>
    </dgm:pt>
    <dgm:pt modelId="{D799F64B-F9A3-4AA2-A1FF-9213F1753532}" type="pres">
      <dgm:prSet presAssocID="{D61097B9-1105-492C-BAA3-D5FAB57BE945}" presName="BalanceSpacing" presStyleCnt="0"/>
      <dgm:spPr/>
    </dgm:pt>
    <dgm:pt modelId="{C86230D4-5AE9-4F6D-B4F8-FD1649137C29}" type="pres">
      <dgm:prSet presAssocID="{D61097B9-1105-492C-BAA3-D5FAB57BE945}" presName="BalanceSpacing1" presStyleCnt="0"/>
      <dgm:spPr/>
    </dgm:pt>
    <dgm:pt modelId="{AA196108-4DEA-47D1-94B0-7B7BF8AB0061}" type="pres">
      <dgm:prSet presAssocID="{E67660A7-ADA7-464A-87CD-3E9F13870EA0}" presName="Accent1Text" presStyleLbl="node1" presStyleIdx="3" presStyleCnt="6"/>
      <dgm:spPr/>
    </dgm:pt>
    <dgm:pt modelId="{001124EC-2E6A-444C-8B24-FFB16C3F0AC1}" type="pres">
      <dgm:prSet presAssocID="{E67660A7-ADA7-464A-87CD-3E9F13870EA0}" presName="spaceBetweenRectangles" presStyleCnt="0"/>
      <dgm:spPr/>
    </dgm:pt>
    <dgm:pt modelId="{20F07284-A499-4B80-A375-8AC1372D9523}" type="pres">
      <dgm:prSet presAssocID="{37C9D0C9-2602-4768-9562-C0C011D41380}" presName="composite" presStyleCnt="0"/>
      <dgm:spPr/>
    </dgm:pt>
    <dgm:pt modelId="{473C3AEF-9C2A-4317-A0C6-05F85CFBF8F0}" type="pres">
      <dgm:prSet presAssocID="{37C9D0C9-2602-4768-9562-C0C011D41380}" presName="Parent1" presStyleLbl="node1" presStyleIdx="4" presStyleCnt="6">
        <dgm:presLayoutVars>
          <dgm:chMax val="1"/>
          <dgm:chPref val="1"/>
          <dgm:bulletEnabled val="1"/>
        </dgm:presLayoutVars>
      </dgm:prSet>
      <dgm:spPr/>
    </dgm:pt>
    <dgm:pt modelId="{E4842748-249F-49F1-A6F8-91B806395EF7}" type="pres">
      <dgm:prSet presAssocID="{37C9D0C9-2602-4768-9562-C0C011D41380}" presName="Childtext1" presStyleLbl="revTx" presStyleIdx="2" presStyleCnt="3">
        <dgm:presLayoutVars>
          <dgm:chMax val="0"/>
          <dgm:chPref val="0"/>
          <dgm:bulletEnabled val="1"/>
        </dgm:presLayoutVars>
      </dgm:prSet>
      <dgm:spPr/>
    </dgm:pt>
    <dgm:pt modelId="{A5BE5A9E-1AD1-402E-BC2C-C4820523E8D5}" type="pres">
      <dgm:prSet presAssocID="{37C9D0C9-2602-4768-9562-C0C011D41380}" presName="BalanceSpacing" presStyleCnt="0"/>
      <dgm:spPr/>
    </dgm:pt>
    <dgm:pt modelId="{AE0EE596-8908-4500-A601-DD026E9EF204}" type="pres">
      <dgm:prSet presAssocID="{37C9D0C9-2602-4768-9562-C0C011D41380}" presName="BalanceSpacing1" presStyleCnt="0"/>
      <dgm:spPr/>
    </dgm:pt>
    <dgm:pt modelId="{9BF3A1CE-BAC6-47A0-A1DD-F06656C738D4}" type="pres">
      <dgm:prSet presAssocID="{DABC1C01-E937-4E1C-A000-2FD9C471F526}" presName="Accent1Text" presStyleLbl="node1" presStyleIdx="5" presStyleCnt="6"/>
      <dgm:spPr/>
    </dgm:pt>
  </dgm:ptLst>
  <dgm:cxnLst>
    <dgm:cxn modelId="{FF1E3210-CBA1-4B6E-BB98-9B48A4C95068}" srcId="{BF538EE4-D7D0-4049-B0E7-32D9DE6D0813}" destId="{8AC02B8E-E9A7-4DC5-9533-BFF972F6CD50}" srcOrd="0" destOrd="0" parTransId="{C1F8196F-FCE2-4507-ACCC-DECA2A8FDB1F}" sibTransId="{0F464254-60B4-4136-8863-A62E60A4CEAB}"/>
    <dgm:cxn modelId="{A0A06749-478F-4D00-A679-AC3F8F6D1E4F}" srcId="{D61097B9-1105-492C-BAA3-D5FAB57BE945}" destId="{478D4ECE-BB26-4B8F-AE1D-FCD20A2EDD5F}" srcOrd="0" destOrd="0" parTransId="{6C91089E-7055-4897-827B-6C7D906ED512}" sibTransId="{458EBDEB-B4FB-4D72-BA07-5AA68E55B3CD}"/>
    <dgm:cxn modelId="{8764D049-49A3-4542-90AC-EDDEBACB3A55}" type="presOf" srcId="{37C9D0C9-2602-4768-9562-C0C011D41380}" destId="{473C3AEF-9C2A-4317-A0C6-05F85CFBF8F0}" srcOrd="0" destOrd="0" presId="urn:microsoft.com/office/officeart/2008/layout/AlternatingHexagons"/>
    <dgm:cxn modelId="{E9D3406C-8A7A-44EB-ADE2-8515C0B217F7}" type="presOf" srcId="{03A1F282-02CB-4069-9A37-8CBB8C1AD2FB}" destId="{3B18E509-8B1F-45D0-9F47-863A00B448CE}" srcOrd="0" destOrd="0" presId="urn:microsoft.com/office/officeart/2008/layout/AlternatingHexagons"/>
    <dgm:cxn modelId="{BE7C364E-5877-4D9B-B60D-00B60D41CA79}" srcId="{37C9D0C9-2602-4768-9562-C0C011D41380}" destId="{DC333A16-713E-4F5D-8476-A88A85E19697}" srcOrd="0" destOrd="0" parTransId="{F1590C4F-9A1C-4B28-B7C2-877BD311E64E}" sibTransId="{D639720A-C7BB-4B98-A6C2-39187CF5CC20}"/>
    <dgm:cxn modelId="{579C0C75-7307-49AC-B4AC-C772E6024381}" srcId="{B3F81582-EAD5-4425-B3CD-6FB611EDDB41}" destId="{BF538EE4-D7D0-4049-B0E7-32D9DE6D0813}" srcOrd="0" destOrd="0" parTransId="{49AB328A-0331-4306-A345-D096609E0088}" sibTransId="{03A1F282-02CB-4069-9A37-8CBB8C1AD2FB}"/>
    <dgm:cxn modelId="{EEAC3B56-D46C-418F-90BD-8E6015A8D2CB}" type="presOf" srcId="{BF538EE4-D7D0-4049-B0E7-32D9DE6D0813}" destId="{D2F1F35C-0C49-4AA9-9A30-500A4A8E825F}" srcOrd="0" destOrd="0" presId="urn:microsoft.com/office/officeart/2008/layout/AlternatingHexagons"/>
    <dgm:cxn modelId="{9F550B8A-A67A-4733-8A5E-C77E0304E927}" type="presOf" srcId="{DC333A16-713E-4F5D-8476-A88A85E19697}" destId="{E4842748-249F-49F1-A6F8-91B806395EF7}" srcOrd="0" destOrd="0" presId="urn:microsoft.com/office/officeart/2008/layout/AlternatingHexagons"/>
    <dgm:cxn modelId="{7E0DCD9B-7F4E-48AA-AE04-63A7D9397C12}" srcId="{B3F81582-EAD5-4425-B3CD-6FB611EDDB41}" destId="{D61097B9-1105-492C-BAA3-D5FAB57BE945}" srcOrd="1" destOrd="0" parTransId="{69784E02-1C99-412A-89A4-B1098102B792}" sibTransId="{E67660A7-ADA7-464A-87CD-3E9F13870EA0}"/>
    <dgm:cxn modelId="{CC33ACA0-4200-43F2-A274-49F80BCC3D08}" type="presOf" srcId="{8AC02B8E-E9A7-4DC5-9533-BFF972F6CD50}" destId="{F99691F8-8174-4197-9117-381E66F07A8B}" srcOrd="0" destOrd="0" presId="urn:microsoft.com/office/officeart/2008/layout/AlternatingHexagons"/>
    <dgm:cxn modelId="{C95F09A6-90AD-44A0-8686-7877A12518E2}" srcId="{B3F81582-EAD5-4425-B3CD-6FB611EDDB41}" destId="{37C9D0C9-2602-4768-9562-C0C011D41380}" srcOrd="2" destOrd="0" parTransId="{01DB2203-FC30-429B-BB8F-01B26BBF14F7}" sibTransId="{DABC1C01-E937-4E1C-A000-2FD9C471F526}"/>
    <dgm:cxn modelId="{F60B7DBC-D68B-456F-9B4D-670AD53A6BA5}" type="presOf" srcId="{D61097B9-1105-492C-BAA3-D5FAB57BE945}" destId="{44501D3A-595A-49CF-A5D0-C5B27BF8B052}" srcOrd="0" destOrd="0" presId="urn:microsoft.com/office/officeart/2008/layout/AlternatingHexagons"/>
    <dgm:cxn modelId="{4D8210C3-7326-4587-B42A-A159CB8712A1}" type="presOf" srcId="{E67660A7-ADA7-464A-87CD-3E9F13870EA0}" destId="{AA196108-4DEA-47D1-94B0-7B7BF8AB0061}" srcOrd="0" destOrd="0" presId="urn:microsoft.com/office/officeart/2008/layout/AlternatingHexagons"/>
    <dgm:cxn modelId="{6BFA5ECD-A552-463B-8672-6828D06DA4AE}" type="presOf" srcId="{DABC1C01-E937-4E1C-A000-2FD9C471F526}" destId="{9BF3A1CE-BAC6-47A0-A1DD-F06656C738D4}" srcOrd="0" destOrd="0" presId="urn:microsoft.com/office/officeart/2008/layout/AlternatingHexagons"/>
    <dgm:cxn modelId="{6D0912F4-B4C9-43C6-8436-29538310864C}" type="presOf" srcId="{B3F81582-EAD5-4425-B3CD-6FB611EDDB41}" destId="{D8F4141C-19CF-4DFE-83B3-491109CD8F90}" srcOrd="0" destOrd="0" presId="urn:microsoft.com/office/officeart/2008/layout/AlternatingHexagons"/>
    <dgm:cxn modelId="{170DF4F8-62F4-4250-A29F-8C060E98C353}" type="presOf" srcId="{478D4ECE-BB26-4B8F-AE1D-FCD20A2EDD5F}" destId="{63D33FB7-B289-41B1-A5EA-46F6A89914FE}" srcOrd="0" destOrd="0" presId="urn:microsoft.com/office/officeart/2008/layout/AlternatingHexagons"/>
    <dgm:cxn modelId="{4C61CD05-9A2D-4166-A64A-AC9683BAC242}" type="presParOf" srcId="{D8F4141C-19CF-4DFE-83B3-491109CD8F90}" destId="{EC463CA2-5DD4-43FA-BCD0-554987C0909E}" srcOrd="0" destOrd="0" presId="urn:microsoft.com/office/officeart/2008/layout/AlternatingHexagons"/>
    <dgm:cxn modelId="{622EF8B6-FB59-4DF0-AFAB-739B0CE642B9}" type="presParOf" srcId="{EC463CA2-5DD4-43FA-BCD0-554987C0909E}" destId="{D2F1F35C-0C49-4AA9-9A30-500A4A8E825F}" srcOrd="0" destOrd="0" presId="urn:microsoft.com/office/officeart/2008/layout/AlternatingHexagons"/>
    <dgm:cxn modelId="{5AB35817-20F9-41B5-9794-655446A5D563}" type="presParOf" srcId="{EC463CA2-5DD4-43FA-BCD0-554987C0909E}" destId="{F99691F8-8174-4197-9117-381E66F07A8B}" srcOrd="1" destOrd="0" presId="urn:microsoft.com/office/officeart/2008/layout/AlternatingHexagons"/>
    <dgm:cxn modelId="{16727170-C5AC-44D6-B714-7C69D5E2928B}" type="presParOf" srcId="{EC463CA2-5DD4-43FA-BCD0-554987C0909E}" destId="{C83D6E98-8AD7-49EC-90DB-99E4C94A771B}" srcOrd="2" destOrd="0" presId="urn:microsoft.com/office/officeart/2008/layout/AlternatingHexagons"/>
    <dgm:cxn modelId="{05C2BCE1-7A15-4B49-B6E7-D0929164D7D1}" type="presParOf" srcId="{EC463CA2-5DD4-43FA-BCD0-554987C0909E}" destId="{1F4CB672-4D9C-4916-9519-21109161F9B9}" srcOrd="3" destOrd="0" presId="urn:microsoft.com/office/officeart/2008/layout/AlternatingHexagons"/>
    <dgm:cxn modelId="{2AA518BE-75AE-4704-9F53-FAFA0171F039}" type="presParOf" srcId="{EC463CA2-5DD4-43FA-BCD0-554987C0909E}" destId="{3B18E509-8B1F-45D0-9F47-863A00B448CE}" srcOrd="4" destOrd="0" presId="urn:microsoft.com/office/officeart/2008/layout/AlternatingHexagons"/>
    <dgm:cxn modelId="{77726FD8-F45B-408C-8036-6E88134306A2}" type="presParOf" srcId="{D8F4141C-19CF-4DFE-83B3-491109CD8F90}" destId="{93E81608-9E1D-4493-8B14-73813B6316D8}" srcOrd="1" destOrd="0" presId="urn:microsoft.com/office/officeart/2008/layout/AlternatingHexagons"/>
    <dgm:cxn modelId="{BD677EB3-5D39-462A-A5AF-D6C979270673}" type="presParOf" srcId="{D8F4141C-19CF-4DFE-83B3-491109CD8F90}" destId="{935DAF06-36A2-4DBB-B0F8-8AE789A948C5}" srcOrd="2" destOrd="0" presId="urn:microsoft.com/office/officeart/2008/layout/AlternatingHexagons"/>
    <dgm:cxn modelId="{8E058C0A-9549-4EC2-882E-B010AB253363}" type="presParOf" srcId="{935DAF06-36A2-4DBB-B0F8-8AE789A948C5}" destId="{44501D3A-595A-49CF-A5D0-C5B27BF8B052}" srcOrd="0" destOrd="0" presId="urn:microsoft.com/office/officeart/2008/layout/AlternatingHexagons"/>
    <dgm:cxn modelId="{4AAD4F0F-368D-4892-B920-E4BF8C1458F1}" type="presParOf" srcId="{935DAF06-36A2-4DBB-B0F8-8AE789A948C5}" destId="{63D33FB7-B289-41B1-A5EA-46F6A89914FE}" srcOrd="1" destOrd="0" presId="urn:microsoft.com/office/officeart/2008/layout/AlternatingHexagons"/>
    <dgm:cxn modelId="{554F2019-9E23-4866-B290-AA841A1EEB13}" type="presParOf" srcId="{935DAF06-36A2-4DBB-B0F8-8AE789A948C5}" destId="{D799F64B-F9A3-4AA2-A1FF-9213F1753532}" srcOrd="2" destOrd="0" presId="urn:microsoft.com/office/officeart/2008/layout/AlternatingHexagons"/>
    <dgm:cxn modelId="{440353FA-CCB7-4DE9-9BD1-7EBC9C80C637}" type="presParOf" srcId="{935DAF06-36A2-4DBB-B0F8-8AE789A948C5}" destId="{C86230D4-5AE9-4F6D-B4F8-FD1649137C29}" srcOrd="3" destOrd="0" presId="urn:microsoft.com/office/officeart/2008/layout/AlternatingHexagons"/>
    <dgm:cxn modelId="{1BC9BFC0-E03E-4EF6-BCDE-4481618F6D9D}" type="presParOf" srcId="{935DAF06-36A2-4DBB-B0F8-8AE789A948C5}" destId="{AA196108-4DEA-47D1-94B0-7B7BF8AB0061}" srcOrd="4" destOrd="0" presId="urn:microsoft.com/office/officeart/2008/layout/AlternatingHexagons"/>
    <dgm:cxn modelId="{802CA546-FCFA-4025-9C3E-6D31AD246B13}" type="presParOf" srcId="{D8F4141C-19CF-4DFE-83B3-491109CD8F90}" destId="{001124EC-2E6A-444C-8B24-FFB16C3F0AC1}" srcOrd="3" destOrd="0" presId="urn:microsoft.com/office/officeart/2008/layout/AlternatingHexagons"/>
    <dgm:cxn modelId="{87FF3682-12AD-4592-8A28-E3AD3159A07D}" type="presParOf" srcId="{D8F4141C-19CF-4DFE-83B3-491109CD8F90}" destId="{20F07284-A499-4B80-A375-8AC1372D9523}" srcOrd="4" destOrd="0" presId="urn:microsoft.com/office/officeart/2008/layout/AlternatingHexagons"/>
    <dgm:cxn modelId="{34167AB9-0126-4726-A8FE-4D97C6B23BCB}" type="presParOf" srcId="{20F07284-A499-4B80-A375-8AC1372D9523}" destId="{473C3AEF-9C2A-4317-A0C6-05F85CFBF8F0}" srcOrd="0" destOrd="0" presId="urn:microsoft.com/office/officeart/2008/layout/AlternatingHexagons"/>
    <dgm:cxn modelId="{34F40C41-0468-4743-B5F8-B83871956869}" type="presParOf" srcId="{20F07284-A499-4B80-A375-8AC1372D9523}" destId="{E4842748-249F-49F1-A6F8-91B806395EF7}" srcOrd="1" destOrd="0" presId="urn:microsoft.com/office/officeart/2008/layout/AlternatingHexagons"/>
    <dgm:cxn modelId="{6C28FCF3-B10D-4689-AE26-5E91E10F8584}" type="presParOf" srcId="{20F07284-A499-4B80-A375-8AC1372D9523}" destId="{A5BE5A9E-1AD1-402E-BC2C-C4820523E8D5}" srcOrd="2" destOrd="0" presId="urn:microsoft.com/office/officeart/2008/layout/AlternatingHexagons"/>
    <dgm:cxn modelId="{6548C857-670A-42BC-8D70-833A7B0980B7}" type="presParOf" srcId="{20F07284-A499-4B80-A375-8AC1372D9523}" destId="{AE0EE596-8908-4500-A601-DD026E9EF204}" srcOrd="3" destOrd="0" presId="urn:microsoft.com/office/officeart/2008/layout/AlternatingHexagons"/>
    <dgm:cxn modelId="{1A172842-236C-4E5B-A554-F17F7B27C7F1}" type="presParOf" srcId="{20F07284-A499-4B80-A375-8AC1372D9523}" destId="{9BF3A1CE-BAC6-47A0-A1DD-F06656C738D4}"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BD41D48-60BD-43AC-8949-F3B7CA63FF3A}" type="doc">
      <dgm:prSet loTypeId="urn:microsoft.com/office/officeart/2005/8/layout/lProcess3" loCatId="process" qsTypeId="urn:microsoft.com/office/officeart/2005/8/quickstyle/simple1" qsCatId="simple" csTypeId="urn:microsoft.com/office/officeart/2005/8/colors/colorful4" csCatId="colorful" phldr="1"/>
      <dgm:spPr/>
      <dgm:t>
        <a:bodyPr/>
        <a:lstStyle/>
        <a:p>
          <a:pPr rtl="1"/>
          <a:endParaRPr lang="fa-IR"/>
        </a:p>
      </dgm:t>
    </dgm:pt>
    <dgm:pt modelId="{EEF759F9-92C8-4BAF-96FA-D05D2C7700D0}">
      <dgm:prSet phldrT="[Text]" custT="1"/>
      <dgm:spPr/>
      <dgm:t>
        <a:bodyPr/>
        <a:lstStyle/>
        <a:p>
          <a:pPr rtl="1"/>
          <a:r>
            <a:rPr lang="fa-IR" sz="2000" b="1" dirty="0">
              <a:solidFill>
                <a:schemeClr val="tx1"/>
              </a:solidFill>
              <a:cs typeface="B Nazanin" panose="00000400000000000000" pitchFamily="2" charset="-78"/>
            </a:rPr>
            <a:t>قانون ارتقای سلامت اداری و مقابله با فساد </a:t>
          </a:r>
        </a:p>
      </dgm:t>
    </dgm:pt>
    <dgm:pt modelId="{9FCC87E0-5E77-4777-B819-780E56F46574}" type="parTrans" cxnId="{69CA5EED-3E4E-4AAD-8AB0-31CD0EB3775D}">
      <dgm:prSet/>
      <dgm:spPr/>
      <dgm:t>
        <a:bodyPr/>
        <a:lstStyle/>
        <a:p>
          <a:pPr rtl="1"/>
          <a:endParaRPr lang="fa-IR" sz="2000" b="1">
            <a:solidFill>
              <a:schemeClr val="tx1"/>
            </a:solidFill>
            <a:cs typeface="B Nazanin" panose="00000400000000000000" pitchFamily="2" charset="-78"/>
          </a:endParaRPr>
        </a:p>
      </dgm:t>
    </dgm:pt>
    <dgm:pt modelId="{4CD8A44A-CDE6-4662-A4AF-F9B46AE8A7D2}" type="sibTrans" cxnId="{69CA5EED-3E4E-4AAD-8AB0-31CD0EB3775D}">
      <dgm:prSet/>
      <dgm:spPr/>
      <dgm:t>
        <a:bodyPr/>
        <a:lstStyle/>
        <a:p>
          <a:pPr rtl="1"/>
          <a:endParaRPr lang="fa-IR" sz="2000" b="1">
            <a:solidFill>
              <a:schemeClr val="tx1"/>
            </a:solidFill>
            <a:cs typeface="B Nazanin" panose="00000400000000000000" pitchFamily="2" charset="-78"/>
          </a:endParaRPr>
        </a:p>
      </dgm:t>
    </dgm:pt>
    <dgm:pt modelId="{9D467402-835E-43E5-82F6-64CD07D625F6}">
      <dgm:prSet phldrT="[Text]" custT="1"/>
      <dgm:spPr/>
      <dgm:t>
        <a:bodyPr/>
        <a:lstStyle/>
        <a:p>
          <a:pPr rtl="1"/>
          <a:r>
            <a:rPr lang="fa-IR" sz="2000" b="1" dirty="0">
              <a:solidFill>
                <a:schemeClr val="tx1"/>
              </a:solidFill>
              <a:cs typeface="B Nazanin" panose="00000400000000000000" pitchFamily="2" charset="-78"/>
            </a:rPr>
            <a:t>اداری- مدنی</a:t>
          </a:r>
        </a:p>
      </dgm:t>
    </dgm:pt>
    <dgm:pt modelId="{E740F0FF-4677-4CB1-929F-745AB00CF3EA}" type="parTrans" cxnId="{3C177A80-CE04-436F-B77B-D5032EBAFD24}">
      <dgm:prSet/>
      <dgm:spPr/>
      <dgm:t>
        <a:bodyPr/>
        <a:lstStyle/>
        <a:p>
          <a:pPr rtl="1"/>
          <a:endParaRPr lang="fa-IR" sz="2000" b="1">
            <a:solidFill>
              <a:schemeClr val="tx1"/>
            </a:solidFill>
            <a:cs typeface="B Nazanin" panose="00000400000000000000" pitchFamily="2" charset="-78"/>
          </a:endParaRPr>
        </a:p>
      </dgm:t>
    </dgm:pt>
    <dgm:pt modelId="{C6766EF2-2F86-4657-8FAA-CEABFA8F90E9}" type="sibTrans" cxnId="{3C177A80-CE04-436F-B77B-D5032EBAFD24}">
      <dgm:prSet/>
      <dgm:spPr/>
      <dgm:t>
        <a:bodyPr/>
        <a:lstStyle/>
        <a:p>
          <a:pPr rtl="1"/>
          <a:endParaRPr lang="fa-IR" sz="2000" b="1">
            <a:solidFill>
              <a:schemeClr val="tx1"/>
            </a:solidFill>
            <a:cs typeface="B Nazanin" panose="00000400000000000000" pitchFamily="2" charset="-78"/>
          </a:endParaRPr>
        </a:p>
      </dgm:t>
    </dgm:pt>
    <dgm:pt modelId="{8BD9CF2B-8AB0-4976-ACD0-5706DCD1E1DF}">
      <dgm:prSet phldrT="[Text]" custT="1"/>
      <dgm:spPr/>
      <dgm:t>
        <a:bodyPr/>
        <a:lstStyle/>
        <a:p>
          <a:pPr rtl="1"/>
          <a:r>
            <a:rPr lang="fa-IR" sz="2000" b="1" dirty="0">
              <a:solidFill>
                <a:schemeClr val="tx1"/>
              </a:solidFill>
              <a:cs typeface="B Nazanin" panose="00000400000000000000" pitchFamily="2" charset="-78"/>
            </a:rPr>
            <a:t>قانون رسیدگی به تخلفات اداری</a:t>
          </a:r>
        </a:p>
      </dgm:t>
    </dgm:pt>
    <dgm:pt modelId="{F85C050B-2ED0-41F9-9119-9185EAD638C8}" type="parTrans" cxnId="{4065C3AD-8437-4E3F-BFBB-9D7675757563}">
      <dgm:prSet/>
      <dgm:spPr/>
      <dgm:t>
        <a:bodyPr/>
        <a:lstStyle/>
        <a:p>
          <a:pPr rtl="1"/>
          <a:endParaRPr lang="fa-IR" sz="2000" b="1">
            <a:solidFill>
              <a:schemeClr val="tx1"/>
            </a:solidFill>
            <a:cs typeface="B Nazanin" panose="00000400000000000000" pitchFamily="2" charset="-78"/>
          </a:endParaRPr>
        </a:p>
      </dgm:t>
    </dgm:pt>
    <dgm:pt modelId="{EB006D52-5820-4991-BD37-74E016FCB838}" type="sibTrans" cxnId="{4065C3AD-8437-4E3F-BFBB-9D7675757563}">
      <dgm:prSet/>
      <dgm:spPr/>
      <dgm:t>
        <a:bodyPr/>
        <a:lstStyle/>
        <a:p>
          <a:pPr rtl="1"/>
          <a:endParaRPr lang="fa-IR" sz="2000" b="1">
            <a:solidFill>
              <a:schemeClr val="tx1"/>
            </a:solidFill>
            <a:cs typeface="B Nazanin" panose="00000400000000000000" pitchFamily="2" charset="-78"/>
          </a:endParaRPr>
        </a:p>
      </dgm:t>
    </dgm:pt>
    <dgm:pt modelId="{7256CE88-1254-4AD2-A462-7CF335A88401}">
      <dgm:prSet phldrT="[Text]" custT="1"/>
      <dgm:spPr/>
      <dgm:t>
        <a:bodyPr/>
        <a:lstStyle/>
        <a:p>
          <a:pPr rtl="1"/>
          <a:r>
            <a:rPr lang="fa-IR" sz="2000" b="1" dirty="0">
              <a:solidFill>
                <a:schemeClr val="tx1"/>
              </a:solidFill>
              <a:cs typeface="B Nazanin" panose="00000400000000000000" pitchFamily="2" charset="-78"/>
            </a:rPr>
            <a:t>اداری- مدنی- کیفری</a:t>
          </a:r>
        </a:p>
      </dgm:t>
    </dgm:pt>
    <dgm:pt modelId="{726BC432-DB86-42AC-8D0A-2D75609B586B}" type="parTrans" cxnId="{1863C301-8379-4E8E-B55D-99D50EE7A292}">
      <dgm:prSet/>
      <dgm:spPr/>
      <dgm:t>
        <a:bodyPr/>
        <a:lstStyle/>
        <a:p>
          <a:pPr rtl="1"/>
          <a:endParaRPr lang="fa-IR" sz="2000" b="1">
            <a:solidFill>
              <a:schemeClr val="tx1"/>
            </a:solidFill>
            <a:cs typeface="B Nazanin" panose="00000400000000000000" pitchFamily="2" charset="-78"/>
          </a:endParaRPr>
        </a:p>
      </dgm:t>
    </dgm:pt>
    <dgm:pt modelId="{D9E3EEE0-8036-4494-B070-74C54E853BF6}" type="sibTrans" cxnId="{1863C301-8379-4E8E-B55D-99D50EE7A292}">
      <dgm:prSet/>
      <dgm:spPr/>
      <dgm:t>
        <a:bodyPr/>
        <a:lstStyle/>
        <a:p>
          <a:pPr rtl="1"/>
          <a:endParaRPr lang="fa-IR" sz="2000" b="1">
            <a:solidFill>
              <a:schemeClr val="tx1"/>
            </a:solidFill>
            <a:cs typeface="B Nazanin" panose="00000400000000000000" pitchFamily="2" charset="-78"/>
          </a:endParaRPr>
        </a:p>
      </dgm:t>
    </dgm:pt>
    <dgm:pt modelId="{116752EA-7D86-4B5F-895B-6C3DCD792B09}">
      <dgm:prSet phldrT="[Text]" custT="1"/>
      <dgm:spPr/>
      <dgm:t>
        <a:bodyPr/>
        <a:lstStyle/>
        <a:p>
          <a:pPr rtl="1"/>
          <a:r>
            <a:rPr lang="fa-IR" sz="2000" b="1" dirty="0">
              <a:solidFill>
                <a:schemeClr val="tx1"/>
              </a:solidFill>
              <a:cs typeface="B Nazanin" panose="00000400000000000000" pitchFamily="2" charset="-78"/>
            </a:rPr>
            <a:t>مواد 91-92 قانون مدیریت خدمات کشوری</a:t>
          </a:r>
        </a:p>
      </dgm:t>
    </dgm:pt>
    <dgm:pt modelId="{8E4D4720-0994-4998-9509-6081ECDF9771}" type="parTrans" cxnId="{F11CA2F9-5F89-494D-856A-DA14BEC1B79D}">
      <dgm:prSet/>
      <dgm:spPr/>
      <dgm:t>
        <a:bodyPr/>
        <a:lstStyle/>
        <a:p>
          <a:pPr rtl="1"/>
          <a:endParaRPr lang="fa-IR" sz="2000" b="1">
            <a:solidFill>
              <a:schemeClr val="tx1"/>
            </a:solidFill>
            <a:cs typeface="B Nazanin" panose="00000400000000000000" pitchFamily="2" charset="-78"/>
          </a:endParaRPr>
        </a:p>
      </dgm:t>
    </dgm:pt>
    <dgm:pt modelId="{EB46DB70-9887-49B3-B094-867EAFC4D942}" type="sibTrans" cxnId="{F11CA2F9-5F89-494D-856A-DA14BEC1B79D}">
      <dgm:prSet/>
      <dgm:spPr/>
      <dgm:t>
        <a:bodyPr/>
        <a:lstStyle/>
        <a:p>
          <a:pPr rtl="1"/>
          <a:endParaRPr lang="fa-IR" sz="2000" b="1">
            <a:solidFill>
              <a:schemeClr val="tx1"/>
            </a:solidFill>
            <a:cs typeface="B Nazanin" panose="00000400000000000000" pitchFamily="2" charset="-78"/>
          </a:endParaRPr>
        </a:p>
      </dgm:t>
    </dgm:pt>
    <dgm:pt modelId="{9F53BBD9-E53A-4D64-B062-DDB4F61D4F53}">
      <dgm:prSet phldrT="[Text]" custT="1"/>
      <dgm:spPr/>
      <dgm:t>
        <a:bodyPr/>
        <a:lstStyle/>
        <a:p>
          <a:pPr rtl="1"/>
          <a:r>
            <a:rPr lang="fa-IR" sz="2000" b="1" dirty="0">
              <a:solidFill>
                <a:schemeClr val="tx1"/>
              </a:solidFill>
              <a:cs typeface="B Nazanin" panose="00000400000000000000" pitchFamily="2" charset="-78"/>
            </a:rPr>
            <a:t>کنوانسیون مبارزه با فساد سازمان ملل متحد</a:t>
          </a:r>
        </a:p>
      </dgm:t>
    </dgm:pt>
    <dgm:pt modelId="{8A39EB3A-A86C-45E2-8340-3312465257D7}" type="parTrans" cxnId="{72392C9D-A184-4801-95A2-7A6273D253C9}">
      <dgm:prSet/>
      <dgm:spPr/>
      <dgm:t>
        <a:bodyPr/>
        <a:lstStyle/>
        <a:p>
          <a:pPr rtl="1"/>
          <a:endParaRPr lang="fa-IR" sz="2000" b="1">
            <a:solidFill>
              <a:schemeClr val="tx1"/>
            </a:solidFill>
            <a:cs typeface="B Nazanin" panose="00000400000000000000" pitchFamily="2" charset="-78"/>
          </a:endParaRPr>
        </a:p>
      </dgm:t>
    </dgm:pt>
    <dgm:pt modelId="{0B4EC0B9-AE96-4D5A-801F-A5B103FBEC3E}" type="sibTrans" cxnId="{72392C9D-A184-4801-95A2-7A6273D253C9}">
      <dgm:prSet/>
      <dgm:spPr/>
      <dgm:t>
        <a:bodyPr/>
        <a:lstStyle/>
        <a:p>
          <a:pPr rtl="1"/>
          <a:endParaRPr lang="fa-IR" sz="2000" b="1">
            <a:solidFill>
              <a:schemeClr val="tx1"/>
            </a:solidFill>
            <a:cs typeface="B Nazanin" panose="00000400000000000000" pitchFamily="2" charset="-78"/>
          </a:endParaRPr>
        </a:p>
      </dgm:t>
    </dgm:pt>
    <dgm:pt modelId="{56C1CB1B-39EC-49C6-A612-436AF5467A40}">
      <dgm:prSet custT="1"/>
      <dgm:spPr/>
      <dgm:t>
        <a:bodyPr/>
        <a:lstStyle/>
        <a:p>
          <a:pPr rtl="1"/>
          <a:r>
            <a:rPr lang="fa-IR" sz="2000" b="1" dirty="0">
              <a:solidFill>
                <a:schemeClr val="tx1"/>
              </a:solidFill>
              <a:cs typeface="B Nazanin" panose="00000400000000000000" pitchFamily="2" charset="-78"/>
            </a:rPr>
            <a:t>کیفری - مدنی</a:t>
          </a:r>
        </a:p>
      </dgm:t>
    </dgm:pt>
    <dgm:pt modelId="{061D7D0C-BD3E-49DB-B591-F457CE609F2F}" type="parTrans" cxnId="{A172D4B1-86A0-4E90-BEE9-2A6817F04FF7}">
      <dgm:prSet/>
      <dgm:spPr/>
      <dgm:t>
        <a:bodyPr/>
        <a:lstStyle/>
        <a:p>
          <a:pPr rtl="1"/>
          <a:endParaRPr lang="fa-IR" sz="2000" b="1">
            <a:solidFill>
              <a:schemeClr val="tx1"/>
            </a:solidFill>
            <a:cs typeface="B Nazanin" panose="00000400000000000000" pitchFamily="2" charset="-78"/>
          </a:endParaRPr>
        </a:p>
      </dgm:t>
    </dgm:pt>
    <dgm:pt modelId="{ADCA8C56-1E41-4753-ACEF-7C100EEB9726}" type="sibTrans" cxnId="{A172D4B1-86A0-4E90-BEE9-2A6817F04FF7}">
      <dgm:prSet/>
      <dgm:spPr/>
      <dgm:t>
        <a:bodyPr/>
        <a:lstStyle/>
        <a:p>
          <a:pPr rtl="1"/>
          <a:endParaRPr lang="fa-IR" sz="2000" b="1">
            <a:solidFill>
              <a:schemeClr val="tx1"/>
            </a:solidFill>
            <a:cs typeface="B Nazanin" panose="00000400000000000000" pitchFamily="2" charset="-78"/>
          </a:endParaRPr>
        </a:p>
      </dgm:t>
    </dgm:pt>
    <dgm:pt modelId="{2E70F0E3-0C58-4088-AAF1-49A77CE2E24F}">
      <dgm:prSet custT="1"/>
      <dgm:spPr/>
      <dgm:t>
        <a:bodyPr/>
        <a:lstStyle/>
        <a:p>
          <a:pPr rtl="1"/>
          <a:r>
            <a:rPr lang="fa-IR" sz="2000" b="1" dirty="0">
              <a:solidFill>
                <a:schemeClr val="tx1"/>
              </a:solidFill>
              <a:cs typeface="B Nazanin" panose="00000400000000000000" pitchFamily="2" charset="-78"/>
            </a:rPr>
            <a:t>اداری- کیفری</a:t>
          </a:r>
        </a:p>
      </dgm:t>
    </dgm:pt>
    <dgm:pt modelId="{B2D645EC-3140-4B30-8050-A797F0AAD1E2}" type="parTrans" cxnId="{646573E1-19BE-4B3D-81C5-3516013C4D86}">
      <dgm:prSet/>
      <dgm:spPr/>
      <dgm:t>
        <a:bodyPr/>
        <a:lstStyle/>
        <a:p>
          <a:pPr rtl="1"/>
          <a:endParaRPr lang="fa-IR" sz="2000" b="1">
            <a:solidFill>
              <a:schemeClr val="tx1"/>
            </a:solidFill>
            <a:cs typeface="B Nazanin" panose="00000400000000000000" pitchFamily="2" charset="-78"/>
          </a:endParaRPr>
        </a:p>
      </dgm:t>
    </dgm:pt>
    <dgm:pt modelId="{E76B73D8-478A-40D0-A4DA-9DADFD361F57}" type="sibTrans" cxnId="{646573E1-19BE-4B3D-81C5-3516013C4D86}">
      <dgm:prSet/>
      <dgm:spPr/>
      <dgm:t>
        <a:bodyPr/>
        <a:lstStyle/>
        <a:p>
          <a:pPr rtl="1"/>
          <a:endParaRPr lang="fa-IR" sz="2000" b="1">
            <a:solidFill>
              <a:schemeClr val="tx1"/>
            </a:solidFill>
            <a:cs typeface="B Nazanin" panose="00000400000000000000" pitchFamily="2" charset="-78"/>
          </a:endParaRPr>
        </a:p>
      </dgm:t>
    </dgm:pt>
    <dgm:pt modelId="{70D464E5-5A36-4B24-B343-40A9B830767E}" type="pres">
      <dgm:prSet presAssocID="{6BD41D48-60BD-43AC-8949-F3B7CA63FF3A}" presName="Name0" presStyleCnt="0">
        <dgm:presLayoutVars>
          <dgm:chPref val="3"/>
          <dgm:dir val="rev"/>
          <dgm:animLvl val="lvl"/>
          <dgm:resizeHandles/>
        </dgm:presLayoutVars>
      </dgm:prSet>
      <dgm:spPr/>
    </dgm:pt>
    <dgm:pt modelId="{804AB7E1-8F5B-44C8-AE21-126E2EF550AD}" type="pres">
      <dgm:prSet presAssocID="{EEF759F9-92C8-4BAF-96FA-D05D2C7700D0}" presName="horFlow" presStyleCnt="0"/>
      <dgm:spPr/>
    </dgm:pt>
    <dgm:pt modelId="{A1CB7535-C5C6-473B-9E84-4DA651378CB0}" type="pres">
      <dgm:prSet presAssocID="{EEF759F9-92C8-4BAF-96FA-D05D2C7700D0}" presName="bigChev" presStyleLbl="node1" presStyleIdx="0" presStyleCnt="4" custScaleX="166595"/>
      <dgm:spPr/>
    </dgm:pt>
    <dgm:pt modelId="{FB7BA86B-6FB2-4FB8-914F-80E2B18CAF0E}" type="pres">
      <dgm:prSet presAssocID="{E740F0FF-4677-4CB1-929F-745AB00CF3EA}" presName="parTrans" presStyleCnt="0"/>
      <dgm:spPr/>
    </dgm:pt>
    <dgm:pt modelId="{B658ADEB-D75A-4E9C-AF2C-EF604660BA59}" type="pres">
      <dgm:prSet presAssocID="{9D467402-835E-43E5-82F6-64CD07D625F6}" presName="node" presStyleLbl="alignAccFollowNode1" presStyleIdx="0" presStyleCnt="4" custScaleX="124828">
        <dgm:presLayoutVars>
          <dgm:bulletEnabled val="1"/>
        </dgm:presLayoutVars>
      </dgm:prSet>
      <dgm:spPr/>
    </dgm:pt>
    <dgm:pt modelId="{99C517F3-30A0-4487-948F-701DD3631451}" type="pres">
      <dgm:prSet presAssocID="{EEF759F9-92C8-4BAF-96FA-D05D2C7700D0}" presName="vSp" presStyleCnt="0"/>
      <dgm:spPr/>
    </dgm:pt>
    <dgm:pt modelId="{5A301AB0-3A5C-4555-A7BF-A8FA73D139FF}" type="pres">
      <dgm:prSet presAssocID="{8BD9CF2B-8AB0-4976-ACD0-5706DCD1E1DF}" presName="horFlow" presStyleCnt="0"/>
      <dgm:spPr/>
    </dgm:pt>
    <dgm:pt modelId="{FA5FABFF-5CEE-4B37-B073-DB8CBA3C933A}" type="pres">
      <dgm:prSet presAssocID="{8BD9CF2B-8AB0-4976-ACD0-5706DCD1E1DF}" presName="bigChev" presStyleLbl="node1" presStyleIdx="1" presStyleCnt="4" custScaleX="169596"/>
      <dgm:spPr/>
    </dgm:pt>
    <dgm:pt modelId="{FF022B03-8D91-47AE-ADC3-CB9DB67D367A}" type="pres">
      <dgm:prSet presAssocID="{726BC432-DB86-42AC-8D0A-2D75609B586B}" presName="parTrans" presStyleCnt="0"/>
      <dgm:spPr/>
    </dgm:pt>
    <dgm:pt modelId="{C9945B41-A9A1-46EA-9FC4-13DDFD916D88}" type="pres">
      <dgm:prSet presAssocID="{7256CE88-1254-4AD2-A462-7CF335A88401}" presName="node" presStyleLbl="alignAccFollowNode1" presStyleIdx="1" presStyleCnt="4" custScaleX="126944">
        <dgm:presLayoutVars>
          <dgm:bulletEnabled val="1"/>
        </dgm:presLayoutVars>
      </dgm:prSet>
      <dgm:spPr/>
    </dgm:pt>
    <dgm:pt modelId="{178BEE50-875F-4ADB-B8EA-D9DBAFD06DD0}" type="pres">
      <dgm:prSet presAssocID="{8BD9CF2B-8AB0-4976-ACD0-5706DCD1E1DF}" presName="vSp" presStyleCnt="0"/>
      <dgm:spPr/>
    </dgm:pt>
    <dgm:pt modelId="{C8100DCA-4CD6-4588-B01E-07FD12AFB37F}" type="pres">
      <dgm:prSet presAssocID="{116752EA-7D86-4B5F-895B-6C3DCD792B09}" presName="horFlow" presStyleCnt="0"/>
      <dgm:spPr/>
    </dgm:pt>
    <dgm:pt modelId="{533AC898-58DE-4FD9-A250-418E544D4987}" type="pres">
      <dgm:prSet presAssocID="{116752EA-7D86-4B5F-895B-6C3DCD792B09}" presName="bigChev" presStyleLbl="node1" presStyleIdx="2" presStyleCnt="4" custScaleX="165313"/>
      <dgm:spPr/>
    </dgm:pt>
    <dgm:pt modelId="{7D0089B8-E574-49E4-965A-C54027EEA59F}" type="pres">
      <dgm:prSet presAssocID="{B2D645EC-3140-4B30-8050-A797F0AAD1E2}" presName="parTrans" presStyleCnt="0"/>
      <dgm:spPr/>
    </dgm:pt>
    <dgm:pt modelId="{E228A043-6962-48B1-9B32-78AA473D950E}" type="pres">
      <dgm:prSet presAssocID="{2E70F0E3-0C58-4088-AAF1-49A77CE2E24F}" presName="node" presStyleLbl="alignAccFollowNode1" presStyleIdx="2" presStyleCnt="4" custScaleX="130242">
        <dgm:presLayoutVars>
          <dgm:bulletEnabled val="1"/>
        </dgm:presLayoutVars>
      </dgm:prSet>
      <dgm:spPr/>
    </dgm:pt>
    <dgm:pt modelId="{E00BBA25-3249-4A7F-B866-DF2F173BB120}" type="pres">
      <dgm:prSet presAssocID="{116752EA-7D86-4B5F-895B-6C3DCD792B09}" presName="vSp" presStyleCnt="0"/>
      <dgm:spPr/>
    </dgm:pt>
    <dgm:pt modelId="{7F1A2D27-0DB8-4817-B856-FD1827526476}" type="pres">
      <dgm:prSet presAssocID="{9F53BBD9-E53A-4D64-B062-DDB4F61D4F53}" presName="horFlow" presStyleCnt="0"/>
      <dgm:spPr/>
    </dgm:pt>
    <dgm:pt modelId="{337F84DE-1E66-400E-AA1B-9A542CD4FCDB}" type="pres">
      <dgm:prSet presAssocID="{9F53BBD9-E53A-4D64-B062-DDB4F61D4F53}" presName="bigChev" presStyleLbl="node1" presStyleIdx="3" presStyleCnt="4" custScaleX="164331"/>
      <dgm:spPr/>
    </dgm:pt>
    <dgm:pt modelId="{D0BFB6C8-86B7-4FE6-B514-1FC8AC797BDB}" type="pres">
      <dgm:prSet presAssocID="{061D7D0C-BD3E-49DB-B591-F457CE609F2F}" presName="parTrans" presStyleCnt="0"/>
      <dgm:spPr/>
    </dgm:pt>
    <dgm:pt modelId="{6A4E0366-5571-4916-B016-A21F5A03A892}" type="pres">
      <dgm:prSet presAssocID="{56C1CB1B-39EC-49C6-A612-436AF5467A40}" presName="node" presStyleLbl="alignAccFollowNode1" presStyleIdx="3" presStyleCnt="4" custScaleX="128845">
        <dgm:presLayoutVars>
          <dgm:bulletEnabled val="1"/>
        </dgm:presLayoutVars>
      </dgm:prSet>
      <dgm:spPr/>
    </dgm:pt>
  </dgm:ptLst>
  <dgm:cxnLst>
    <dgm:cxn modelId="{1863C301-8379-4E8E-B55D-99D50EE7A292}" srcId="{8BD9CF2B-8AB0-4976-ACD0-5706DCD1E1DF}" destId="{7256CE88-1254-4AD2-A462-7CF335A88401}" srcOrd="0" destOrd="0" parTransId="{726BC432-DB86-42AC-8D0A-2D75609B586B}" sibTransId="{D9E3EEE0-8036-4494-B070-74C54E853BF6}"/>
    <dgm:cxn modelId="{72A6F706-4405-41C0-85CA-7A36C2B260F7}" type="presOf" srcId="{8BD9CF2B-8AB0-4976-ACD0-5706DCD1E1DF}" destId="{FA5FABFF-5CEE-4B37-B073-DB8CBA3C933A}" srcOrd="0" destOrd="0" presId="urn:microsoft.com/office/officeart/2005/8/layout/lProcess3"/>
    <dgm:cxn modelId="{68FF2825-3FA6-496B-993C-5DCFD4231598}" type="presOf" srcId="{7256CE88-1254-4AD2-A462-7CF335A88401}" destId="{C9945B41-A9A1-46EA-9FC4-13DDFD916D88}" srcOrd="0" destOrd="0" presId="urn:microsoft.com/office/officeart/2005/8/layout/lProcess3"/>
    <dgm:cxn modelId="{9B5E5131-D099-4501-BBE1-6FAF749016ED}" type="presOf" srcId="{9D467402-835E-43E5-82F6-64CD07D625F6}" destId="{B658ADEB-D75A-4E9C-AF2C-EF604660BA59}" srcOrd="0" destOrd="0" presId="urn:microsoft.com/office/officeart/2005/8/layout/lProcess3"/>
    <dgm:cxn modelId="{A73CD64B-A13F-44B8-8641-DB50BA040633}" type="presOf" srcId="{EEF759F9-92C8-4BAF-96FA-D05D2C7700D0}" destId="{A1CB7535-C5C6-473B-9E84-4DA651378CB0}" srcOrd="0" destOrd="0" presId="urn:microsoft.com/office/officeart/2005/8/layout/lProcess3"/>
    <dgm:cxn modelId="{1BF2B571-2F28-41F0-B86C-523A4F0D0072}" type="presOf" srcId="{6BD41D48-60BD-43AC-8949-F3B7CA63FF3A}" destId="{70D464E5-5A36-4B24-B343-40A9B830767E}" srcOrd="0" destOrd="0" presId="urn:microsoft.com/office/officeart/2005/8/layout/lProcess3"/>
    <dgm:cxn modelId="{3C177A80-CE04-436F-B77B-D5032EBAFD24}" srcId="{EEF759F9-92C8-4BAF-96FA-D05D2C7700D0}" destId="{9D467402-835E-43E5-82F6-64CD07D625F6}" srcOrd="0" destOrd="0" parTransId="{E740F0FF-4677-4CB1-929F-745AB00CF3EA}" sibTransId="{C6766EF2-2F86-4657-8FAA-CEABFA8F90E9}"/>
    <dgm:cxn modelId="{B1A7A399-E5E0-4523-B092-D2CAFAE35D1F}" type="presOf" srcId="{116752EA-7D86-4B5F-895B-6C3DCD792B09}" destId="{533AC898-58DE-4FD9-A250-418E544D4987}" srcOrd="0" destOrd="0" presId="urn:microsoft.com/office/officeart/2005/8/layout/lProcess3"/>
    <dgm:cxn modelId="{72392C9D-A184-4801-95A2-7A6273D253C9}" srcId="{6BD41D48-60BD-43AC-8949-F3B7CA63FF3A}" destId="{9F53BBD9-E53A-4D64-B062-DDB4F61D4F53}" srcOrd="3" destOrd="0" parTransId="{8A39EB3A-A86C-45E2-8340-3312465257D7}" sibTransId="{0B4EC0B9-AE96-4D5A-801F-A5B103FBEC3E}"/>
    <dgm:cxn modelId="{3FF7FE9F-176E-4B3F-A42D-0FDDC133627A}" type="presOf" srcId="{9F53BBD9-E53A-4D64-B062-DDB4F61D4F53}" destId="{337F84DE-1E66-400E-AA1B-9A542CD4FCDB}" srcOrd="0" destOrd="0" presId="urn:microsoft.com/office/officeart/2005/8/layout/lProcess3"/>
    <dgm:cxn modelId="{3529E4A1-1264-4AF9-B4DF-9AAF41B8CA73}" type="presOf" srcId="{56C1CB1B-39EC-49C6-A612-436AF5467A40}" destId="{6A4E0366-5571-4916-B016-A21F5A03A892}" srcOrd="0" destOrd="0" presId="urn:microsoft.com/office/officeart/2005/8/layout/lProcess3"/>
    <dgm:cxn modelId="{4065C3AD-8437-4E3F-BFBB-9D7675757563}" srcId="{6BD41D48-60BD-43AC-8949-F3B7CA63FF3A}" destId="{8BD9CF2B-8AB0-4976-ACD0-5706DCD1E1DF}" srcOrd="1" destOrd="0" parTransId="{F85C050B-2ED0-41F9-9119-9185EAD638C8}" sibTransId="{EB006D52-5820-4991-BD37-74E016FCB838}"/>
    <dgm:cxn modelId="{A172D4B1-86A0-4E90-BEE9-2A6817F04FF7}" srcId="{9F53BBD9-E53A-4D64-B062-DDB4F61D4F53}" destId="{56C1CB1B-39EC-49C6-A612-436AF5467A40}" srcOrd="0" destOrd="0" parTransId="{061D7D0C-BD3E-49DB-B591-F457CE609F2F}" sibTransId="{ADCA8C56-1E41-4753-ACEF-7C100EEB9726}"/>
    <dgm:cxn modelId="{5C4726CF-5054-4C97-92DE-323C6FF0F539}" type="presOf" srcId="{2E70F0E3-0C58-4088-AAF1-49A77CE2E24F}" destId="{E228A043-6962-48B1-9B32-78AA473D950E}" srcOrd="0" destOrd="0" presId="urn:microsoft.com/office/officeart/2005/8/layout/lProcess3"/>
    <dgm:cxn modelId="{646573E1-19BE-4B3D-81C5-3516013C4D86}" srcId="{116752EA-7D86-4B5F-895B-6C3DCD792B09}" destId="{2E70F0E3-0C58-4088-AAF1-49A77CE2E24F}" srcOrd="0" destOrd="0" parTransId="{B2D645EC-3140-4B30-8050-A797F0AAD1E2}" sibTransId="{E76B73D8-478A-40D0-A4DA-9DADFD361F57}"/>
    <dgm:cxn modelId="{69CA5EED-3E4E-4AAD-8AB0-31CD0EB3775D}" srcId="{6BD41D48-60BD-43AC-8949-F3B7CA63FF3A}" destId="{EEF759F9-92C8-4BAF-96FA-D05D2C7700D0}" srcOrd="0" destOrd="0" parTransId="{9FCC87E0-5E77-4777-B819-780E56F46574}" sibTransId="{4CD8A44A-CDE6-4662-A4AF-F9B46AE8A7D2}"/>
    <dgm:cxn modelId="{F11CA2F9-5F89-494D-856A-DA14BEC1B79D}" srcId="{6BD41D48-60BD-43AC-8949-F3B7CA63FF3A}" destId="{116752EA-7D86-4B5F-895B-6C3DCD792B09}" srcOrd="2" destOrd="0" parTransId="{8E4D4720-0994-4998-9509-6081ECDF9771}" sibTransId="{EB46DB70-9887-49B3-B094-867EAFC4D942}"/>
    <dgm:cxn modelId="{5E9B7FF5-D6AB-4475-ADD7-5B144D95D5C0}" type="presParOf" srcId="{70D464E5-5A36-4B24-B343-40A9B830767E}" destId="{804AB7E1-8F5B-44C8-AE21-126E2EF550AD}" srcOrd="0" destOrd="0" presId="urn:microsoft.com/office/officeart/2005/8/layout/lProcess3"/>
    <dgm:cxn modelId="{D098D9FD-D106-4EF3-A564-75D6558C247A}" type="presParOf" srcId="{804AB7E1-8F5B-44C8-AE21-126E2EF550AD}" destId="{A1CB7535-C5C6-473B-9E84-4DA651378CB0}" srcOrd="0" destOrd="0" presId="urn:microsoft.com/office/officeart/2005/8/layout/lProcess3"/>
    <dgm:cxn modelId="{51F7E59A-748C-4FC3-88AB-04F163BCDA14}" type="presParOf" srcId="{804AB7E1-8F5B-44C8-AE21-126E2EF550AD}" destId="{FB7BA86B-6FB2-4FB8-914F-80E2B18CAF0E}" srcOrd="1" destOrd="0" presId="urn:microsoft.com/office/officeart/2005/8/layout/lProcess3"/>
    <dgm:cxn modelId="{60BC9AC7-2619-4D9B-914C-C57EE690627E}" type="presParOf" srcId="{804AB7E1-8F5B-44C8-AE21-126E2EF550AD}" destId="{B658ADEB-D75A-4E9C-AF2C-EF604660BA59}" srcOrd="2" destOrd="0" presId="urn:microsoft.com/office/officeart/2005/8/layout/lProcess3"/>
    <dgm:cxn modelId="{B1C1D4A2-7B15-41A0-A98A-9D30C1B31868}" type="presParOf" srcId="{70D464E5-5A36-4B24-B343-40A9B830767E}" destId="{99C517F3-30A0-4487-948F-701DD3631451}" srcOrd="1" destOrd="0" presId="urn:microsoft.com/office/officeart/2005/8/layout/lProcess3"/>
    <dgm:cxn modelId="{529AA575-3899-4A1E-8635-9CC522AA4160}" type="presParOf" srcId="{70D464E5-5A36-4B24-B343-40A9B830767E}" destId="{5A301AB0-3A5C-4555-A7BF-A8FA73D139FF}" srcOrd="2" destOrd="0" presId="urn:microsoft.com/office/officeart/2005/8/layout/lProcess3"/>
    <dgm:cxn modelId="{F15034E6-F42D-465C-BA46-5B81D2B606E8}" type="presParOf" srcId="{5A301AB0-3A5C-4555-A7BF-A8FA73D139FF}" destId="{FA5FABFF-5CEE-4B37-B073-DB8CBA3C933A}" srcOrd="0" destOrd="0" presId="urn:microsoft.com/office/officeart/2005/8/layout/lProcess3"/>
    <dgm:cxn modelId="{2CB9344D-A365-49BB-8963-95C29D6F5581}" type="presParOf" srcId="{5A301AB0-3A5C-4555-A7BF-A8FA73D139FF}" destId="{FF022B03-8D91-47AE-ADC3-CB9DB67D367A}" srcOrd="1" destOrd="0" presId="urn:microsoft.com/office/officeart/2005/8/layout/lProcess3"/>
    <dgm:cxn modelId="{0BC1F07D-CBE8-4037-9CD1-6EC3980A7E0C}" type="presParOf" srcId="{5A301AB0-3A5C-4555-A7BF-A8FA73D139FF}" destId="{C9945B41-A9A1-46EA-9FC4-13DDFD916D88}" srcOrd="2" destOrd="0" presId="urn:microsoft.com/office/officeart/2005/8/layout/lProcess3"/>
    <dgm:cxn modelId="{EEEC610F-B109-4B08-B293-2065BD6CC03C}" type="presParOf" srcId="{70D464E5-5A36-4B24-B343-40A9B830767E}" destId="{178BEE50-875F-4ADB-B8EA-D9DBAFD06DD0}" srcOrd="3" destOrd="0" presId="urn:microsoft.com/office/officeart/2005/8/layout/lProcess3"/>
    <dgm:cxn modelId="{D0B146ED-3CB1-43DD-801A-920DAC156B1A}" type="presParOf" srcId="{70D464E5-5A36-4B24-B343-40A9B830767E}" destId="{C8100DCA-4CD6-4588-B01E-07FD12AFB37F}" srcOrd="4" destOrd="0" presId="urn:microsoft.com/office/officeart/2005/8/layout/lProcess3"/>
    <dgm:cxn modelId="{B96FBCE1-C5CD-451D-B597-BCC89E322AB6}" type="presParOf" srcId="{C8100DCA-4CD6-4588-B01E-07FD12AFB37F}" destId="{533AC898-58DE-4FD9-A250-418E544D4987}" srcOrd="0" destOrd="0" presId="urn:microsoft.com/office/officeart/2005/8/layout/lProcess3"/>
    <dgm:cxn modelId="{2B5C726D-F2C5-44A5-B3D7-9362A7EAF7CF}" type="presParOf" srcId="{C8100DCA-4CD6-4588-B01E-07FD12AFB37F}" destId="{7D0089B8-E574-49E4-965A-C54027EEA59F}" srcOrd="1" destOrd="0" presId="urn:microsoft.com/office/officeart/2005/8/layout/lProcess3"/>
    <dgm:cxn modelId="{0D4CC6B6-55BF-4D22-9109-AE7138927642}" type="presParOf" srcId="{C8100DCA-4CD6-4588-B01E-07FD12AFB37F}" destId="{E228A043-6962-48B1-9B32-78AA473D950E}" srcOrd="2" destOrd="0" presId="urn:microsoft.com/office/officeart/2005/8/layout/lProcess3"/>
    <dgm:cxn modelId="{D223D060-7A6D-4C64-85F9-56A83AFD21B8}" type="presParOf" srcId="{70D464E5-5A36-4B24-B343-40A9B830767E}" destId="{E00BBA25-3249-4A7F-B866-DF2F173BB120}" srcOrd="5" destOrd="0" presId="urn:microsoft.com/office/officeart/2005/8/layout/lProcess3"/>
    <dgm:cxn modelId="{25BD4157-B46C-4878-B8DC-95BC778AFBE1}" type="presParOf" srcId="{70D464E5-5A36-4B24-B343-40A9B830767E}" destId="{7F1A2D27-0DB8-4817-B856-FD1827526476}" srcOrd="6" destOrd="0" presId="urn:microsoft.com/office/officeart/2005/8/layout/lProcess3"/>
    <dgm:cxn modelId="{8FBF2856-ADCC-40DD-B8CB-8BCFCCD7A9F6}" type="presParOf" srcId="{7F1A2D27-0DB8-4817-B856-FD1827526476}" destId="{337F84DE-1E66-400E-AA1B-9A542CD4FCDB}" srcOrd="0" destOrd="0" presId="urn:microsoft.com/office/officeart/2005/8/layout/lProcess3"/>
    <dgm:cxn modelId="{C26B38C7-1E47-4AA5-BF41-EA5D9B8D3B3B}" type="presParOf" srcId="{7F1A2D27-0DB8-4817-B856-FD1827526476}" destId="{D0BFB6C8-86B7-4FE6-B514-1FC8AC797BDB}" srcOrd="1" destOrd="0" presId="urn:microsoft.com/office/officeart/2005/8/layout/lProcess3"/>
    <dgm:cxn modelId="{A3EBAD30-551D-4122-803D-57DF697E6D40}" type="presParOf" srcId="{7F1A2D27-0DB8-4817-B856-FD1827526476}" destId="{6A4E0366-5571-4916-B016-A21F5A03A892}" srcOrd="2"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540409D-66C2-459D-9717-DC122DBD4EF1}" type="doc">
      <dgm:prSet loTypeId="urn:microsoft.com/office/officeart/2005/8/layout/process1" loCatId="process" qsTypeId="urn:microsoft.com/office/officeart/2005/8/quickstyle/simple1" qsCatId="simple" csTypeId="urn:microsoft.com/office/officeart/2005/8/colors/colorful4" csCatId="colorful" phldr="1"/>
      <dgm:spPr/>
    </dgm:pt>
    <dgm:pt modelId="{CE4D89D9-2849-4FE4-A5C2-E1001349D9E3}">
      <dgm:prSet phldrT="[Text]" custT="1"/>
      <dgm:spPr/>
      <dgm:t>
        <a:bodyPr/>
        <a:lstStyle/>
        <a:p>
          <a:pPr rtl="1"/>
          <a:r>
            <a:rPr lang="fa-IR" sz="3200" dirty="0">
              <a:solidFill>
                <a:schemeClr val="tx1"/>
              </a:solidFill>
              <a:cs typeface="B Nazanin" panose="00000400000000000000" pitchFamily="2" charset="-78"/>
            </a:rPr>
            <a:t>مواد  2-1</a:t>
          </a:r>
          <a:endParaRPr lang="en-US" sz="3200" dirty="0">
            <a:solidFill>
              <a:schemeClr val="tx1"/>
            </a:solidFill>
            <a:cs typeface="B Nazanin" panose="00000400000000000000" pitchFamily="2" charset="-78"/>
          </a:endParaRPr>
        </a:p>
      </dgm:t>
    </dgm:pt>
    <dgm:pt modelId="{D2AC3519-6E5F-4335-BA3A-68D0015FDE7F}" type="parTrans" cxnId="{10FB2883-D8D3-402C-895F-225103185BBF}">
      <dgm:prSet/>
      <dgm:spPr/>
      <dgm:t>
        <a:bodyPr/>
        <a:lstStyle/>
        <a:p>
          <a:endParaRPr lang="en-US" sz="3200">
            <a:solidFill>
              <a:schemeClr val="tx1"/>
            </a:solidFill>
            <a:cs typeface="B Nazanin" panose="00000400000000000000" pitchFamily="2" charset="-78"/>
          </a:endParaRPr>
        </a:p>
      </dgm:t>
    </dgm:pt>
    <dgm:pt modelId="{4EA9832B-90A2-4FAF-8E31-BFA356626B0C}" type="sibTrans" cxnId="{10FB2883-D8D3-402C-895F-225103185BBF}">
      <dgm:prSet custT="1"/>
      <dgm:spPr/>
      <dgm:t>
        <a:bodyPr/>
        <a:lstStyle/>
        <a:p>
          <a:endParaRPr lang="en-US" sz="3200">
            <a:solidFill>
              <a:schemeClr val="tx1"/>
            </a:solidFill>
            <a:cs typeface="B Nazanin" panose="00000400000000000000" pitchFamily="2" charset="-78"/>
          </a:endParaRPr>
        </a:p>
      </dgm:t>
    </dgm:pt>
    <dgm:pt modelId="{AB192AAE-224E-476B-A587-E4005BD71E1C}">
      <dgm:prSet phldrT="[Text]" custT="1"/>
      <dgm:spPr/>
      <dgm:t>
        <a:bodyPr/>
        <a:lstStyle/>
        <a:p>
          <a:pPr rtl="1"/>
          <a:r>
            <a:rPr lang="fa-IR" sz="3200" dirty="0">
              <a:solidFill>
                <a:schemeClr val="tx1"/>
              </a:solidFill>
              <a:cs typeface="B Nazanin" panose="00000400000000000000" pitchFamily="2" charset="-78"/>
            </a:rPr>
            <a:t>شامل تعاریف و اشخاص مشمول</a:t>
          </a:r>
          <a:endParaRPr lang="en-US" sz="3200" dirty="0">
            <a:solidFill>
              <a:schemeClr val="tx1"/>
            </a:solidFill>
            <a:cs typeface="B Nazanin" panose="00000400000000000000" pitchFamily="2" charset="-78"/>
          </a:endParaRPr>
        </a:p>
      </dgm:t>
    </dgm:pt>
    <dgm:pt modelId="{54D9B160-157B-43D6-8EC1-215D717A9D75}" type="parTrans" cxnId="{AEFBF639-4480-4ABA-99FD-8447F251522C}">
      <dgm:prSet/>
      <dgm:spPr/>
      <dgm:t>
        <a:bodyPr/>
        <a:lstStyle/>
        <a:p>
          <a:endParaRPr lang="en-US" sz="3200">
            <a:solidFill>
              <a:schemeClr val="tx1"/>
            </a:solidFill>
            <a:cs typeface="B Nazanin" panose="00000400000000000000" pitchFamily="2" charset="-78"/>
          </a:endParaRPr>
        </a:p>
      </dgm:t>
    </dgm:pt>
    <dgm:pt modelId="{7DC8D253-40E3-462A-9045-5CF7AD2BF736}" type="sibTrans" cxnId="{AEFBF639-4480-4ABA-99FD-8447F251522C}">
      <dgm:prSet custT="1"/>
      <dgm:spPr/>
      <dgm:t>
        <a:bodyPr/>
        <a:lstStyle/>
        <a:p>
          <a:endParaRPr lang="en-US" sz="3200">
            <a:solidFill>
              <a:schemeClr val="tx1"/>
            </a:solidFill>
            <a:cs typeface="B Nazanin" panose="00000400000000000000" pitchFamily="2" charset="-78"/>
          </a:endParaRPr>
        </a:p>
      </dgm:t>
    </dgm:pt>
    <dgm:pt modelId="{E521EB9B-C33D-4BB2-9199-91BB357B8751}" type="pres">
      <dgm:prSet presAssocID="{D540409D-66C2-459D-9717-DC122DBD4EF1}" presName="Name0" presStyleCnt="0">
        <dgm:presLayoutVars>
          <dgm:dir val="rev"/>
          <dgm:resizeHandles val="exact"/>
        </dgm:presLayoutVars>
      </dgm:prSet>
      <dgm:spPr/>
    </dgm:pt>
    <dgm:pt modelId="{433CFBF9-8239-45C7-99C3-E680B32BB1F6}" type="pres">
      <dgm:prSet presAssocID="{CE4D89D9-2849-4FE4-A5C2-E1001349D9E3}" presName="node" presStyleLbl="node1" presStyleIdx="0" presStyleCnt="2">
        <dgm:presLayoutVars>
          <dgm:bulletEnabled val="1"/>
        </dgm:presLayoutVars>
      </dgm:prSet>
      <dgm:spPr/>
    </dgm:pt>
    <dgm:pt modelId="{E37A7506-FBC2-428B-BFE9-641C49C621D9}" type="pres">
      <dgm:prSet presAssocID="{4EA9832B-90A2-4FAF-8E31-BFA356626B0C}" presName="sibTrans" presStyleLbl="sibTrans2D1" presStyleIdx="0" presStyleCnt="1"/>
      <dgm:spPr/>
    </dgm:pt>
    <dgm:pt modelId="{9EEA9083-5580-404F-90D6-23B0CFC683AB}" type="pres">
      <dgm:prSet presAssocID="{4EA9832B-90A2-4FAF-8E31-BFA356626B0C}" presName="connectorText" presStyleLbl="sibTrans2D1" presStyleIdx="0" presStyleCnt="1"/>
      <dgm:spPr/>
    </dgm:pt>
    <dgm:pt modelId="{73A42C32-2462-4211-B17B-9E0F6836F90B}" type="pres">
      <dgm:prSet presAssocID="{AB192AAE-224E-476B-A587-E4005BD71E1C}" presName="node" presStyleLbl="node1" presStyleIdx="1" presStyleCnt="2">
        <dgm:presLayoutVars>
          <dgm:bulletEnabled val="1"/>
        </dgm:presLayoutVars>
      </dgm:prSet>
      <dgm:spPr/>
    </dgm:pt>
  </dgm:ptLst>
  <dgm:cxnLst>
    <dgm:cxn modelId="{AEFBF639-4480-4ABA-99FD-8447F251522C}" srcId="{D540409D-66C2-459D-9717-DC122DBD4EF1}" destId="{AB192AAE-224E-476B-A587-E4005BD71E1C}" srcOrd="1" destOrd="0" parTransId="{54D9B160-157B-43D6-8EC1-215D717A9D75}" sibTransId="{7DC8D253-40E3-462A-9045-5CF7AD2BF736}"/>
    <dgm:cxn modelId="{CC6F2A4E-5F2E-4089-840B-831362474A5D}" type="presOf" srcId="{AB192AAE-224E-476B-A587-E4005BD71E1C}" destId="{73A42C32-2462-4211-B17B-9E0F6836F90B}" srcOrd="0" destOrd="0" presId="urn:microsoft.com/office/officeart/2005/8/layout/process1"/>
    <dgm:cxn modelId="{B36E287F-E396-4268-9616-5268D371F5A1}" type="presOf" srcId="{CE4D89D9-2849-4FE4-A5C2-E1001349D9E3}" destId="{433CFBF9-8239-45C7-99C3-E680B32BB1F6}" srcOrd="0" destOrd="0" presId="urn:microsoft.com/office/officeart/2005/8/layout/process1"/>
    <dgm:cxn modelId="{10FB2883-D8D3-402C-895F-225103185BBF}" srcId="{D540409D-66C2-459D-9717-DC122DBD4EF1}" destId="{CE4D89D9-2849-4FE4-A5C2-E1001349D9E3}" srcOrd="0" destOrd="0" parTransId="{D2AC3519-6E5F-4335-BA3A-68D0015FDE7F}" sibTransId="{4EA9832B-90A2-4FAF-8E31-BFA356626B0C}"/>
    <dgm:cxn modelId="{361F3F88-D24D-4E1F-A82D-403B75872F7F}" type="presOf" srcId="{D540409D-66C2-459D-9717-DC122DBD4EF1}" destId="{E521EB9B-C33D-4BB2-9199-91BB357B8751}" srcOrd="0" destOrd="0" presId="urn:microsoft.com/office/officeart/2005/8/layout/process1"/>
    <dgm:cxn modelId="{D5F9969A-D6FC-4B4E-BE61-9BADF5E3B7D0}" type="presOf" srcId="{4EA9832B-90A2-4FAF-8E31-BFA356626B0C}" destId="{9EEA9083-5580-404F-90D6-23B0CFC683AB}" srcOrd="1" destOrd="0" presId="urn:microsoft.com/office/officeart/2005/8/layout/process1"/>
    <dgm:cxn modelId="{D9CEBFC6-8892-4B5B-B461-24B327F94995}" type="presOf" srcId="{4EA9832B-90A2-4FAF-8E31-BFA356626B0C}" destId="{E37A7506-FBC2-428B-BFE9-641C49C621D9}" srcOrd="0" destOrd="0" presId="urn:microsoft.com/office/officeart/2005/8/layout/process1"/>
    <dgm:cxn modelId="{328266D9-A086-4740-8F90-8481A9821A3E}" type="presParOf" srcId="{E521EB9B-C33D-4BB2-9199-91BB357B8751}" destId="{433CFBF9-8239-45C7-99C3-E680B32BB1F6}" srcOrd="0" destOrd="0" presId="urn:microsoft.com/office/officeart/2005/8/layout/process1"/>
    <dgm:cxn modelId="{33B458DB-951B-418D-8046-B411EDC8BA90}" type="presParOf" srcId="{E521EB9B-C33D-4BB2-9199-91BB357B8751}" destId="{E37A7506-FBC2-428B-BFE9-641C49C621D9}" srcOrd="1" destOrd="0" presId="urn:microsoft.com/office/officeart/2005/8/layout/process1"/>
    <dgm:cxn modelId="{9F6FC5AA-DBEC-414C-9997-C6A1389F1AE2}" type="presParOf" srcId="{E37A7506-FBC2-428B-BFE9-641C49C621D9}" destId="{9EEA9083-5580-404F-90D6-23B0CFC683AB}" srcOrd="0" destOrd="0" presId="urn:microsoft.com/office/officeart/2005/8/layout/process1"/>
    <dgm:cxn modelId="{615E1D70-FFD7-4A8F-B152-0B93301370A1}" type="presParOf" srcId="{E521EB9B-C33D-4BB2-9199-91BB357B8751}" destId="{73A42C32-2462-4211-B17B-9E0F6836F90B}"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7953C77-BB39-43A8-908C-25D68473CEA3}" type="doc">
      <dgm:prSet loTypeId="urn:microsoft.com/office/officeart/2005/8/layout/radial5" loCatId="cycle" qsTypeId="urn:microsoft.com/office/officeart/2005/8/quickstyle/simple1" qsCatId="simple" csTypeId="urn:microsoft.com/office/officeart/2005/8/colors/colorful1" csCatId="colorful" phldr="1"/>
      <dgm:spPr/>
      <dgm:t>
        <a:bodyPr/>
        <a:lstStyle/>
        <a:p>
          <a:endParaRPr lang="en-US"/>
        </a:p>
      </dgm:t>
    </dgm:pt>
    <dgm:pt modelId="{14187700-9147-47B8-870F-A2474A16B350}">
      <dgm:prSet phldrT="[Text]" custT="1"/>
      <dgm:spPr/>
      <dgm:t>
        <a:bodyPr/>
        <a:lstStyle/>
        <a:p>
          <a:r>
            <a:rPr lang="fa-IR" sz="2400" b="1" dirty="0">
              <a:solidFill>
                <a:schemeClr val="tx1"/>
              </a:solidFill>
              <a:cs typeface="B Nazanin" panose="00000400000000000000" pitchFamily="2" charset="-78"/>
            </a:rPr>
            <a:t>مصادیق فساد</a:t>
          </a:r>
          <a:endParaRPr lang="en-US" sz="2400" b="1" dirty="0">
            <a:solidFill>
              <a:schemeClr val="tx1"/>
            </a:solidFill>
            <a:cs typeface="B Nazanin" panose="00000400000000000000" pitchFamily="2" charset="-78"/>
          </a:endParaRPr>
        </a:p>
      </dgm:t>
    </dgm:pt>
    <dgm:pt modelId="{2F23055C-263F-4472-AB9E-66CC36905498}" type="parTrans" cxnId="{ADC3E35E-34B6-4A06-A610-9839E1A71C9A}">
      <dgm:prSet/>
      <dgm:spPr/>
      <dgm:t>
        <a:bodyPr/>
        <a:lstStyle/>
        <a:p>
          <a:endParaRPr lang="en-US" sz="1800">
            <a:solidFill>
              <a:schemeClr val="tx1"/>
            </a:solidFill>
            <a:cs typeface="B Nazanin" panose="00000400000000000000" pitchFamily="2" charset="-78"/>
          </a:endParaRPr>
        </a:p>
      </dgm:t>
    </dgm:pt>
    <dgm:pt modelId="{90E1F71E-4F90-47E4-820E-862815E98D89}" type="sibTrans" cxnId="{ADC3E35E-34B6-4A06-A610-9839E1A71C9A}">
      <dgm:prSet/>
      <dgm:spPr/>
      <dgm:t>
        <a:bodyPr/>
        <a:lstStyle/>
        <a:p>
          <a:endParaRPr lang="en-US" sz="1800">
            <a:solidFill>
              <a:schemeClr val="tx1"/>
            </a:solidFill>
            <a:cs typeface="B Nazanin" panose="00000400000000000000" pitchFamily="2" charset="-78"/>
          </a:endParaRPr>
        </a:p>
      </dgm:t>
    </dgm:pt>
    <dgm:pt modelId="{2A98E05C-169B-4819-9D6B-A1A864258A87}">
      <dgm:prSet phldrT="[Text]" custT="1"/>
      <dgm:spPr/>
      <dgm:t>
        <a:bodyPr/>
        <a:lstStyle/>
        <a:p>
          <a:r>
            <a:rPr lang="fa-IR" sz="2400" dirty="0">
              <a:solidFill>
                <a:schemeClr val="tx1"/>
              </a:solidFill>
              <a:cs typeface="B Nazanin" panose="00000400000000000000" pitchFamily="2" charset="-78"/>
            </a:rPr>
            <a:t>رشاء</a:t>
          </a:r>
          <a:endParaRPr lang="en-US" sz="2400" dirty="0">
            <a:solidFill>
              <a:schemeClr val="tx1"/>
            </a:solidFill>
            <a:cs typeface="B Nazanin" panose="00000400000000000000" pitchFamily="2" charset="-78"/>
          </a:endParaRPr>
        </a:p>
      </dgm:t>
    </dgm:pt>
    <dgm:pt modelId="{1E9DB8C6-A4AF-487A-ADA9-F5323B4B6F08}" type="parTrans" cxnId="{8AE97F95-D036-48B2-90D4-38183EF2585A}">
      <dgm:prSet custT="1"/>
      <dgm:spPr/>
      <dgm:t>
        <a:bodyPr/>
        <a:lstStyle/>
        <a:p>
          <a:endParaRPr lang="en-US" sz="1800">
            <a:solidFill>
              <a:schemeClr val="tx1"/>
            </a:solidFill>
            <a:cs typeface="B Nazanin" panose="00000400000000000000" pitchFamily="2" charset="-78"/>
          </a:endParaRPr>
        </a:p>
      </dgm:t>
    </dgm:pt>
    <dgm:pt modelId="{5E343BA7-5F8A-4E81-9384-7A6EC32BCFB0}" type="sibTrans" cxnId="{8AE97F95-D036-48B2-90D4-38183EF2585A}">
      <dgm:prSet/>
      <dgm:spPr/>
      <dgm:t>
        <a:bodyPr/>
        <a:lstStyle/>
        <a:p>
          <a:endParaRPr lang="en-US" sz="1800">
            <a:solidFill>
              <a:schemeClr val="tx1"/>
            </a:solidFill>
            <a:cs typeface="B Nazanin" panose="00000400000000000000" pitchFamily="2" charset="-78"/>
          </a:endParaRPr>
        </a:p>
      </dgm:t>
    </dgm:pt>
    <dgm:pt modelId="{80DE8D2F-77A2-417E-B4FA-2BD7C4647999}">
      <dgm:prSet phldrT="[Text]" custT="1"/>
      <dgm:spPr/>
      <dgm:t>
        <a:bodyPr/>
        <a:lstStyle/>
        <a:p>
          <a:r>
            <a:rPr lang="fa-IR" sz="2400" dirty="0">
              <a:solidFill>
                <a:schemeClr val="tx1"/>
              </a:solidFill>
              <a:cs typeface="B Nazanin" panose="00000400000000000000" pitchFamily="2" charset="-78"/>
            </a:rPr>
            <a:t>ارتشاء</a:t>
          </a:r>
          <a:endParaRPr lang="en-US" sz="2400" dirty="0">
            <a:solidFill>
              <a:schemeClr val="tx1"/>
            </a:solidFill>
            <a:cs typeface="B Nazanin" panose="00000400000000000000" pitchFamily="2" charset="-78"/>
          </a:endParaRPr>
        </a:p>
      </dgm:t>
    </dgm:pt>
    <dgm:pt modelId="{728DDE75-E015-469C-B333-7AF04FE1565F}" type="parTrans" cxnId="{E8F8C41F-B7F4-4B44-A598-4883CF44C1EF}">
      <dgm:prSet custT="1"/>
      <dgm:spPr/>
      <dgm:t>
        <a:bodyPr/>
        <a:lstStyle/>
        <a:p>
          <a:endParaRPr lang="en-US" sz="1800">
            <a:solidFill>
              <a:schemeClr val="tx1"/>
            </a:solidFill>
            <a:cs typeface="B Nazanin" panose="00000400000000000000" pitchFamily="2" charset="-78"/>
          </a:endParaRPr>
        </a:p>
      </dgm:t>
    </dgm:pt>
    <dgm:pt modelId="{B549156B-9D80-4F24-AE15-A2980B8C3FDB}" type="sibTrans" cxnId="{E8F8C41F-B7F4-4B44-A598-4883CF44C1EF}">
      <dgm:prSet/>
      <dgm:spPr/>
      <dgm:t>
        <a:bodyPr/>
        <a:lstStyle/>
        <a:p>
          <a:endParaRPr lang="en-US" sz="1800">
            <a:solidFill>
              <a:schemeClr val="tx1"/>
            </a:solidFill>
            <a:cs typeface="B Nazanin" panose="00000400000000000000" pitchFamily="2" charset="-78"/>
          </a:endParaRPr>
        </a:p>
      </dgm:t>
    </dgm:pt>
    <dgm:pt modelId="{CD81BDCA-B9EA-430C-A7C5-D23949788F6E}">
      <dgm:prSet phldrT="[Text]" custT="1"/>
      <dgm:spPr/>
      <dgm:t>
        <a:bodyPr/>
        <a:lstStyle/>
        <a:p>
          <a:r>
            <a:rPr lang="fa-IR" sz="2400" dirty="0">
              <a:solidFill>
                <a:schemeClr val="tx1"/>
              </a:solidFill>
              <a:cs typeface="B Nazanin" panose="00000400000000000000" pitchFamily="2" charset="-78"/>
            </a:rPr>
            <a:t>اختلاس</a:t>
          </a:r>
          <a:endParaRPr lang="en-US" sz="2400" dirty="0">
            <a:solidFill>
              <a:schemeClr val="tx1"/>
            </a:solidFill>
            <a:cs typeface="B Nazanin" panose="00000400000000000000" pitchFamily="2" charset="-78"/>
          </a:endParaRPr>
        </a:p>
      </dgm:t>
    </dgm:pt>
    <dgm:pt modelId="{9FF9312B-8F72-44B1-89DA-9FA82893F14C}" type="parTrans" cxnId="{C4B243B6-1D44-4ADD-B73E-E883D53BD64A}">
      <dgm:prSet custT="1"/>
      <dgm:spPr/>
      <dgm:t>
        <a:bodyPr/>
        <a:lstStyle/>
        <a:p>
          <a:endParaRPr lang="en-US" sz="1800">
            <a:solidFill>
              <a:schemeClr val="tx1"/>
            </a:solidFill>
            <a:cs typeface="B Nazanin" panose="00000400000000000000" pitchFamily="2" charset="-78"/>
          </a:endParaRPr>
        </a:p>
      </dgm:t>
    </dgm:pt>
    <dgm:pt modelId="{DD1EEFEC-36DE-4275-BEA3-20173FE905A7}" type="sibTrans" cxnId="{C4B243B6-1D44-4ADD-B73E-E883D53BD64A}">
      <dgm:prSet/>
      <dgm:spPr/>
      <dgm:t>
        <a:bodyPr/>
        <a:lstStyle/>
        <a:p>
          <a:endParaRPr lang="en-US" sz="1800">
            <a:solidFill>
              <a:schemeClr val="tx1"/>
            </a:solidFill>
            <a:cs typeface="B Nazanin" panose="00000400000000000000" pitchFamily="2" charset="-78"/>
          </a:endParaRPr>
        </a:p>
      </dgm:t>
    </dgm:pt>
    <dgm:pt modelId="{DA1760D6-EC93-4E30-9061-665C90C38648}">
      <dgm:prSet phldrT="[Text]" custT="1"/>
      <dgm:spPr/>
      <dgm:t>
        <a:bodyPr/>
        <a:lstStyle/>
        <a:p>
          <a:r>
            <a:rPr lang="fa-IR" sz="2400" dirty="0">
              <a:solidFill>
                <a:schemeClr val="tx1"/>
              </a:solidFill>
              <a:cs typeface="B Nazanin" panose="00000400000000000000" pitchFamily="2" charset="-78"/>
            </a:rPr>
            <a:t>تبانی</a:t>
          </a:r>
          <a:endParaRPr lang="en-US" sz="2400" dirty="0">
            <a:solidFill>
              <a:schemeClr val="tx1"/>
            </a:solidFill>
            <a:cs typeface="B Nazanin" panose="00000400000000000000" pitchFamily="2" charset="-78"/>
          </a:endParaRPr>
        </a:p>
      </dgm:t>
    </dgm:pt>
    <dgm:pt modelId="{459245F9-7884-4556-8C73-7C481F61AFA4}" type="parTrans" cxnId="{FB7FC2AE-4027-4DD7-9B10-6E94D5C13D94}">
      <dgm:prSet custT="1"/>
      <dgm:spPr/>
      <dgm:t>
        <a:bodyPr/>
        <a:lstStyle/>
        <a:p>
          <a:endParaRPr lang="en-US" sz="1800">
            <a:solidFill>
              <a:schemeClr val="tx1"/>
            </a:solidFill>
            <a:cs typeface="B Nazanin" panose="00000400000000000000" pitchFamily="2" charset="-78"/>
          </a:endParaRPr>
        </a:p>
      </dgm:t>
    </dgm:pt>
    <dgm:pt modelId="{0B650B3E-A48B-4348-B897-2AFCCF9DE14C}" type="sibTrans" cxnId="{FB7FC2AE-4027-4DD7-9B10-6E94D5C13D94}">
      <dgm:prSet/>
      <dgm:spPr/>
      <dgm:t>
        <a:bodyPr/>
        <a:lstStyle/>
        <a:p>
          <a:endParaRPr lang="en-US" sz="1800">
            <a:solidFill>
              <a:schemeClr val="tx1"/>
            </a:solidFill>
            <a:cs typeface="B Nazanin" panose="00000400000000000000" pitchFamily="2" charset="-78"/>
          </a:endParaRPr>
        </a:p>
      </dgm:t>
    </dgm:pt>
    <dgm:pt modelId="{66385BB8-9498-4977-82A0-940D219F0E22}">
      <dgm:prSet custT="1"/>
      <dgm:spPr/>
      <dgm:t>
        <a:bodyPr/>
        <a:lstStyle/>
        <a:p>
          <a:r>
            <a:rPr lang="fa-IR" sz="1800" dirty="0">
              <a:solidFill>
                <a:schemeClr val="tx1"/>
              </a:solidFill>
              <a:cs typeface="B Nazanin" panose="00000400000000000000" pitchFamily="2" charset="-78"/>
            </a:rPr>
            <a:t>سوء‌استفاده از مقام و موقعیت اداری</a:t>
          </a:r>
          <a:endParaRPr lang="en-US" sz="1800" dirty="0">
            <a:solidFill>
              <a:schemeClr val="tx1"/>
            </a:solidFill>
            <a:cs typeface="B Nazanin" panose="00000400000000000000" pitchFamily="2" charset="-78"/>
          </a:endParaRPr>
        </a:p>
      </dgm:t>
    </dgm:pt>
    <dgm:pt modelId="{6CE7577E-1693-49E5-B1A0-B34A88E61087}" type="parTrans" cxnId="{878FCF84-C2E1-4EC3-B261-76462053154A}">
      <dgm:prSet custT="1"/>
      <dgm:spPr/>
      <dgm:t>
        <a:bodyPr/>
        <a:lstStyle/>
        <a:p>
          <a:endParaRPr lang="en-US" sz="1800">
            <a:solidFill>
              <a:schemeClr val="tx1"/>
            </a:solidFill>
            <a:cs typeface="B Nazanin" panose="00000400000000000000" pitchFamily="2" charset="-78"/>
          </a:endParaRPr>
        </a:p>
      </dgm:t>
    </dgm:pt>
    <dgm:pt modelId="{C8C0344D-E7CF-4473-818B-85DA00C3DF71}" type="sibTrans" cxnId="{878FCF84-C2E1-4EC3-B261-76462053154A}">
      <dgm:prSet/>
      <dgm:spPr/>
      <dgm:t>
        <a:bodyPr/>
        <a:lstStyle/>
        <a:p>
          <a:endParaRPr lang="en-US" sz="1800">
            <a:solidFill>
              <a:schemeClr val="tx1"/>
            </a:solidFill>
            <a:cs typeface="B Nazanin" panose="00000400000000000000" pitchFamily="2" charset="-78"/>
          </a:endParaRPr>
        </a:p>
      </dgm:t>
    </dgm:pt>
    <dgm:pt modelId="{720E3E45-B298-4277-A88F-4D1B7B2C1074}">
      <dgm:prSet custT="1"/>
      <dgm:spPr/>
      <dgm:t>
        <a:bodyPr/>
        <a:lstStyle/>
        <a:p>
          <a:r>
            <a:rPr lang="fa-IR" sz="2400" dirty="0">
              <a:solidFill>
                <a:schemeClr val="tx1"/>
              </a:solidFill>
              <a:cs typeface="B Nazanin" panose="00000400000000000000" pitchFamily="2" charset="-78"/>
            </a:rPr>
            <a:t>جعل</a:t>
          </a:r>
          <a:endParaRPr lang="en-US" sz="2400" dirty="0">
            <a:solidFill>
              <a:schemeClr val="tx1"/>
            </a:solidFill>
            <a:cs typeface="B Nazanin" panose="00000400000000000000" pitchFamily="2" charset="-78"/>
          </a:endParaRPr>
        </a:p>
      </dgm:t>
    </dgm:pt>
    <dgm:pt modelId="{2D50C406-B776-44AC-8CAC-2A01654D490F}" type="parTrans" cxnId="{C5EA920B-A358-4B87-9E28-274CF239E992}">
      <dgm:prSet custT="1"/>
      <dgm:spPr/>
      <dgm:t>
        <a:bodyPr/>
        <a:lstStyle/>
        <a:p>
          <a:endParaRPr lang="en-US" sz="1800">
            <a:solidFill>
              <a:schemeClr val="tx1"/>
            </a:solidFill>
            <a:cs typeface="B Nazanin" panose="00000400000000000000" pitchFamily="2" charset="-78"/>
          </a:endParaRPr>
        </a:p>
      </dgm:t>
    </dgm:pt>
    <dgm:pt modelId="{73869EC3-21A9-43B6-A73F-AAD429898D31}" type="sibTrans" cxnId="{C5EA920B-A358-4B87-9E28-274CF239E992}">
      <dgm:prSet/>
      <dgm:spPr/>
      <dgm:t>
        <a:bodyPr/>
        <a:lstStyle/>
        <a:p>
          <a:endParaRPr lang="en-US" sz="1800">
            <a:solidFill>
              <a:schemeClr val="tx1"/>
            </a:solidFill>
            <a:cs typeface="B Nazanin" panose="00000400000000000000" pitchFamily="2" charset="-78"/>
          </a:endParaRPr>
        </a:p>
      </dgm:t>
    </dgm:pt>
    <dgm:pt modelId="{3F8B7321-2FBD-4BCD-985E-BC0C33542C08}">
      <dgm:prSet custT="1"/>
      <dgm:spPr/>
      <dgm:t>
        <a:bodyPr/>
        <a:lstStyle/>
        <a:p>
          <a:r>
            <a:rPr lang="fa-IR" sz="2400" dirty="0">
              <a:solidFill>
                <a:schemeClr val="tx1"/>
              </a:solidFill>
              <a:cs typeface="B Nazanin" panose="00000400000000000000" pitchFamily="2" charset="-78"/>
            </a:rPr>
            <a:t>تخریب و اختفاء اسناد</a:t>
          </a:r>
          <a:endParaRPr lang="en-US" sz="2400" dirty="0">
            <a:solidFill>
              <a:schemeClr val="tx1"/>
            </a:solidFill>
            <a:cs typeface="B Nazanin" panose="00000400000000000000" pitchFamily="2" charset="-78"/>
          </a:endParaRPr>
        </a:p>
      </dgm:t>
    </dgm:pt>
    <dgm:pt modelId="{FA53B2F1-12C4-4162-98A7-1B72926B5C5F}" type="parTrans" cxnId="{6C8317C6-0418-4B86-B612-9EA08BD0C5F8}">
      <dgm:prSet custT="1"/>
      <dgm:spPr/>
      <dgm:t>
        <a:bodyPr/>
        <a:lstStyle/>
        <a:p>
          <a:endParaRPr lang="en-US" sz="1800">
            <a:solidFill>
              <a:schemeClr val="tx1"/>
            </a:solidFill>
            <a:cs typeface="B Nazanin" panose="00000400000000000000" pitchFamily="2" charset="-78"/>
          </a:endParaRPr>
        </a:p>
      </dgm:t>
    </dgm:pt>
    <dgm:pt modelId="{6EE763AE-EB87-4E04-8341-46DC7742E26E}" type="sibTrans" cxnId="{6C8317C6-0418-4B86-B612-9EA08BD0C5F8}">
      <dgm:prSet/>
      <dgm:spPr/>
      <dgm:t>
        <a:bodyPr/>
        <a:lstStyle/>
        <a:p>
          <a:endParaRPr lang="en-US" sz="1800">
            <a:solidFill>
              <a:schemeClr val="tx1"/>
            </a:solidFill>
            <a:cs typeface="B Nazanin" panose="00000400000000000000" pitchFamily="2" charset="-78"/>
          </a:endParaRPr>
        </a:p>
      </dgm:t>
    </dgm:pt>
    <dgm:pt modelId="{01DF6737-E5C5-44A4-9B35-A97BF9AB1E04}" type="pres">
      <dgm:prSet presAssocID="{77953C77-BB39-43A8-908C-25D68473CEA3}" presName="Name0" presStyleCnt="0">
        <dgm:presLayoutVars>
          <dgm:chMax val="1"/>
          <dgm:dir/>
          <dgm:animLvl val="ctr"/>
          <dgm:resizeHandles val="exact"/>
        </dgm:presLayoutVars>
      </dgm:prSet>
      <dgm:spPr/>
    </dgm:pt>
    <dgm:pt modelId="{BA0D1A2A-99B4-49AE-B879-A79B31205810}" type="pres">
      <dgm:prSet presAssocID="{14187700-9147-47B8-870F-A2474A16B350}" presName="centerShape" presStyleLbl="node0" presStyleIdx="0" presStyleCnt="1"/>
      <dgm:spPr/>
    </dgm:pt>
    <dgm:pt modelId="{3912BC1C-8F44-4F1E-AF1F-8E3D06D4D472}" type="pres">
      <dgm:prSet presAssocID="{1E9DB8C6-A4AF-487A-ADA9-F5323B4B6F08}" presName="parTrans" presStyleLbl="sibTrans2D1" presStyleIdx="0" presStyleCnt="7"/>
      <dgm:spPr/>
    </dgm:pt>
    <dgm:pt modelId="{37B799C6-FB92-43EF-8AC6-D9F309217345}" type="pres">
      <dgm:prSet presAssocID="{1E9DB8C6-A4AF-487A-ADA9-F5323B4B6F08}" presName="connectorText" presStyleLbl="sibTrans2D1" presStyleIdx="0" presStyleCnt="7"/>
      <dgm:spPr/>
    </dgm:pt>
    <dgm:pt modelId="{B78D3773-C17F-422F-A53C-086028AFFAE9}" type="pres">
      <dgm:prSet presAssocID="{2A98E05C-169B-4819-9D6B-A1A864258A87}" presName="node" presStyleLbl="node1" presStyleIdx="0" presStyleCnt="7">
        <dgm:presLayoutVars>
          <dgm:bulletEnabled val="1"/>
        </dgm:presLayoutVars>
      </dgm:prSet>
      <dgm:spPr/>
    </dgm:pt>
    <dgm:pt modelId="{0A1ED051-FED9-4807-B82F-5BFC42E8F35B}" type="pres">
      <dgm:prSet presAssocID="{728DDE75-E015-469C-B333-7AF04FE1565F}" presName="parTrans" presStyleLbl="sibTrans2D1" presStyleIdx="1" presStyleCnt="7"/>
      <dgm:spPr/>
    </dgm:pt>
    <dgm:pt modelId="{1325A163-7B3D-49B8-AD2E-77D98FC71DD9}" type="pres">
      <dgm:prSet presAssocID="{728DDE75-E015-469C-B333-7AF04FE1565F}" presName="connectorText" presStyleLbl="sibTrans2D1" presStyleIdx="1" presStyleCnt="7"/>
      <dgm:spPr/>
    </dgm:pt>
    <dgm:pt modelId="{D6D7A77C-C674-49CD-8528-4AC0E7D43F2B}" type="pres">
      <dgm:prSet presAssocID="{80DE8D2F-77A2-417E-B4FA-2BD7C4647999}" presName="node" presStyleLbl="node1" presStyleIdx="1" presStyleCnt="7">
        <dgm:presLayoutVars>
          <dgm:bulletEnabled val="1"/>
        </dgm:presLayoutVars>
      </dgm:prSet>
      <dgm:spPr/>
    </dgm:pt>
    <dgm:pt modelId="{475DE472-B7B7-4F3D-BD0F-7447C04B3309}" type="pres">
      <dgm:prSet presAssocID="{9FF9312B-8F72-44B1-89DA-9FA82893F14C}" presName="parTrans" presStyleLbl="sibTrans2D1" presStyleIdx="2" presStyleCnt="7"/>
      <dgm:spPr/>
    </dgm:pt>
    <dgm:pt modelId="{74551303-936A-4474-BF59-AE4C817E0281}" type="pres">
      <dgm:prSet presAssocID="{9FF9312B-8F72-44B1-89DA-9FA82893F14C}" presName="connectorText" presStyleLbl="sibTrans2D1" presStyleIdx="2" presStyleCnt="7"/>
      <dgm:spPr/>
    </dgm:pt>
    <dgm:pt modelId="{01D99CBC-BAD5-4781-BCDB-4BDD4F5CA1BF}" type="pres">
      <dgm:prSet presAssocID="{CD81BDCA-B9EA-430C-A7C5-D23949788F6E}" presName="node" presStyleLbl="node1" presStyleIdx="2" presStyleCnt="7">
        <dgm:presLayoutVars>
          <dgm:bulletEnabled val="1"/>
        </dgm:presLayoutVars>
      </dgm:prSet>
      <dgm:spPr/>
    </dgm:pt>
    <dgm:pt modelId="{13730D0D-073A-4E3D-91DD-AB1DB2B4C606}" type="pres">
      <dgm:prSet presAssocID="{459245F9-7884-4556-8C73-7C481F61AFA4}" presName="parTrans" presStyleLbl="sibTrans2D1" presStyleIdx="3" presStyleCnt="7"/>
      <dgm:spPr/>
    </dgm:pt>
    <dgm:pt modelId="{C65A378D-A78B-4B7B-B14C-022EB6E23133}" type="pres">
      <dgm:prSet presAssocID="{459245F9-7884-4556-8C73-7C481F61AFA4}" presName="connectorText" presStyleLbl="sibTrans2D1" presStyleIdx="3" presStyleCnt="7"/>
      <dgm:spPr/>
    </dgm:pt>
    <dgm:pt modelId="{AD27EAE9-FBDC-4480-BEF9-F0D6A85DB464}" type="pres">
      <dgm:prSet presAssocID="{DA1760D6-EC93-4E30-9061-665C90C38648}" presName="node" presStyleLbl="node1" presStyleIdx="3" presStyleCnt="7">
        <dgm:presLayoutVars>
          <dgm:bulletEnabled val="1"/>
        </dgm:presLayoutVars>
      </dgm:prSet>
      <dgm:spPr/>
    </dgm:pt>
    <dgm:pt modelId="{75EC622F-AA66-4DE6-AD2F-C3D8C44586E8}" type="pres">
      <dgm:prSet presAssocID="{6CE7577E-1693-49E5-B1A0-B34A88E61087}" presName="parTrans" presStyleLbl="sibTrans2D1" presStyleIdx="4" presStyleCnt="7"/>
      <dgm:spPr/>
    </dgm:pt>
    <dgm:pt modelId="{69224BC9-CE8D-4455-AAAC-40950DFC95EC}" type="pres">
      <dgm:prSet presAssocID="{6CE7577E-1693-49E5-B1A0-B34A88E61087}" presName="connectorText" presStyleLbl="sibTrans2D1" presStyleIdx="4" presStyleCnt="7"/>
      <dgm:spPr/>
    </dgm:pt>
    <dgm:pt modelId="{9155A2C2-27A5-4354-940F-09EC49A95B4C}" type="pres">
      <dgm:prSet presAssocID="{66385BB8-9498-4977-82A0-940D219F0E22}" presName="node" presStyleLbl="node1" presStyleIdx="4" presStyleCnt="7">
        <dgm:presLayoutVars>
          <dgm:bulletEnabled val="1"/>
        </dgm:presLayoutVars>
      </dgm:prSet>
      <dgm:spPr/>
    </dgm:pt>
    <dgm:pt modelId="{6BF64539-469C-4309-B384-BB7788EA1E79}" type="pres">
      <dgm:prSet presAssocID="{2D50C406-B776-44AC-8CAC-2A01654D490F}" presName="parTrans" presStyleLbl="sibTrans2D1" presStyleIdx="5" presStyleCnt="7"/>
      <dgm:spPr/>
    </dgm:pt>
    <dgm:pt modelId="{2E1FF8B7-18F4-4BA0-8753-41B69AC7F25D}" type="pres">
      <dgm:prSet presAssocID="{2D50C406-B776-44AC-8CAC-2A01654D490F}" presName="connectorText" presStyleLbl="sibTrans2D1" presStyleIdx="5" presStyleCnt="7"/>
      <dgm:spPr/>
    </dgm:pt>
    <dgm:pt modelId="{1C63FA87-0A0C-4F54-A123-A83E36693D27}" type="pres">
      <dgm:prSet presAssocID="{720E3E45-B298-4277-A88F-4D1B7B2C1074}" presName="node" presStyleLbl="node1" presStyleIdx="5" presStyleCnt="7">
        <dgm:presLayoutVars>
          <dgm:bulletEnabled val="1"/>
        </dgm:presLayoutVars>
      </dgm:prSet>
      <dgm:spPr/>
    </dgm:pt>
    <dgm:pt modelId="{940A98B3-AF63-4308-A327-DF114B420DBA}" type="pres">
      <dgm:prSet presAssocID="{FA53B2F1-12C4-4162-98A7-1B72926B5C5F}" presName="parTrans" presStyleLbl="sibTrans2D1" presStyleIdx="6" presStyleCnt="7"/>
      <dgm:spPr/>
    </dgm:pt>
    <dgm:pt modelId="{93BAC8B3-88C2-4F59-B3E2-DB5108F85A60}" type="pres">
      <dgm:prSet presAssocID="{FA53B2F1-12C4-4162-98A7-1B72926B5C5F}" presName="connectorText" presStyleLbl="sibTrans2D1" presStyleIdx="6" presStyleCnt="7"/>
      <dgm:spPr/>
    </dgm:pt>
    <dgm:pt modelId="{6D3D485C-C111-4350-A71F-FDB9ED24B08E}" type="pres">
      <dgm:prSet presAssocID="{3F8B7321-2FBD-4BCD-985E-BC0C33542C08}" presName="node" presStyleLbl="node1" presStyleIdx="6" presStyleCnt="7">
        <dgm:presLayoutVars>
          <dgm:bulletEnabled val="1"/>
        </dgm:presLayoutVars>
      </dgm:prSet>
      <dgm:spPr/>
    </dgm:pt>
  </dgm:ptLst>
  <dgm:cxnLst>
    <dgm:cxn modelId="{3F1E2201-E032-42AE-86C2-1B7DC80A9362}" type="presOf" srcId="{728DDE75-E015-469C-B333-7AF04FE1565F}" destId="{1325A163-7B3D-49B8-AD2E-77D98FC71DD9}" srcOrd="1" destOrd="0" presId="urn:microsoft.com/office/officeart/2005/8/layout/radial5"/>
    <dgm:cxn modelId="{C5EA920B-A358-4B87-9E28-274CF239E992}" srcId="{14187700-9147-47B8-870F-A2474A16B350}" destId="{720E3E45-B298-4277-A88F-4D1B7B2C1074}" srcOrd="5" destOrd="0" parTransId="{2D50C406-B776-44AC-8CAC-2A01654D490F}" sibTransId="{73869EC3-21A9-43B6-A73F-AAD429898D31}"/>
    <dgm:cxn modelId="{06D4BB17-A7A5-4B2B-80E1-F80D2BFC6FA6}" type="presOf" srcId="{6CE7577E-1693-49E5-B1A0-B34A88E61087}" destId="{75EC622F-AA66-4DE6-AD2F-C3D8C44586E8}" srcOrd="0" destOrd="0" presId="urn:microsoft.com/office/officeart/2005/8/layout/radial5"/>
    <dgm:cxn modelId="{717E7F1F-66BA-4300-B187-404E155F6AD1}" type="presOf" srcId="{DA1760D6-EC93-4E30-9061-665C90C38648}" destId="{AD27EAE9-FBDC-4480-BEF9-F0D6A85DB464}" srcOrd="0" destOrd="0" presId="urn:microsoft.com/office/officeart/2005/8/layout/radial5"/>
    <dgm:cxn modelId="{E8F8C41F-B7F4-4B44-A598-4883CF44C1EF}" srcId="{14187700-9147-47B8-870F-A2474A16B350}" destId="{80DE8D2F-77A2-417E-B4FA-2BD7C4647999}" srcOrd="1" destOrd="0" parTransId="{728DDE75-E015-469C-B333-7AF04FE1565F}" sibTransId="{B549156B-9D80-4F24-AE15-A2980B8C3FDB}"/>
    <dgm:cxn modelId="{827B442E-9594-4407-B6DB-E98C92050C81}" type="presOf" srcId="{2D50C406-B776-44AC-8CAC-2A01654D490F}" destId="{6BF64539-469C-4309-B384-BB7788EA1E79}" srcOrd="0" destOrd="0" presId="urn:microsoft.com/office/officeart/2005/8/layout/radial5"/>
    <dgm:cxn modelId="{106D1E38-ED61-41F7-8A49-D247C78781F6}" type="presOf" srcId="{2A98E05C-169B-4819-9D6B-A1A864258A87}" destId="{B78D3773-C17F-422F-A53C-086028AFFAE9}" srcOrd="0" destOrd="0" presId="urn:microsoft.com/office/officeart/2005/8/layout/radial5"/>
    <dgm:cxn modelId="{F146843F-98BD-4445-953A-7F4933E851D3}" type="presOf" srcId="{2D50C406-B776-44AC-8CAC-2A01654D490F}" destId="{2E1FF8B7-18F4-4BA0-8753-41B69AC7F25D}" srcOrd="1" destOrd="0" presId="urn:microsoft.com/office/officeart/2005/8/layout/radial5"/>
    <dgm:cxn modelId="{ADC3E35E-34B6-4A06-A610-9839E1A71C9A}" srcId="{77953C77-BB39-43A8-908C-25D68473CEA3}" destId="{14187700-9147-47B8-870F-A2474A16B350}" srcOrd="0" destOrd="0" parTransId="{2F23055C-263F-4472-AB9E-66CC36905498}" sibTransId="{90E1F71E-4F90-47E4-820E-862815E98D89}"/>
    <dgm:cxn modelId="{86570E42-75AF-4337-AC65-38BE330C4E26}" type="presOf" srcId="{CD81BDCA-B9EA-430C-A7C5-D23949788F6E}" destId="{01D99CBC-BAD5-4781-BCDB-4BDD4F5CA1BF}" srcOrd="0" destOrd="0" presId="urn:microsoft.com/office/officeart/2005/8/layout/radial5"/>
    <dgm:cxn modelId="{A7617263-DB24-4074-8577-94B5396AE348}" type="presOf" srcId="{728DDE75-E015-469C-B333-7AF04FE1565F}" destId="{0A1ED051-FED9-4807-B82F-5BFC42E8F35B}" srcOrd="0" destOrd="0" presId="urn:microsoft.com/office/officeart/2005/8/layout/radial5"/>
    <dgm:cxn modelId="{C9988768-90AE-4724-B130-433EF8F8DE3F}" type="presOf" srcId="{77953C77-BB39-43A8-908C-25D68473CEA3}" destId="{01DF6737-E5C5-44A4-9B35-A97BF9AB1E04}" srcOrd="0" destOrd="0" presId="urn:microsoft.com/office/officeart/2005/8/layout/radial5"/>
    <dgm:cxn modelId="{B308DC79-F461-4BDA-8018-D16180D553E9}" type="presOf" srcId="{14187700-9147-47B8-870F-A2474A16B350}" destId="{BA0D1A2A-99B4-49AE-B879-A79B31205810}" srcOrd="0" destOrd="0" presId="urn:microsoft.com/office/officeart/2005/8/layout/radial5"/>
    <dgm:cxn modelId="{072A465A-52C7-4A8F-8077-BAF1468407FD}" type="presOf" srcId="{9FF9312B-8F72-44B1-89DA-9FA82893F14C}" destId="{475DE472-B7B7-4F3D-BD0F-7447C04B3309}" srcOrd="0" destOrd="0" presId="urn:microsoft.com/office/officeart/2005/8/layout/radial5"/>
    <dgm:cxn modelId="{878FCF84-C2E1-4EC3-B261-76462053154A}" srcId="{14187700-9147-47B8-870F-A2474A16B350}" destId="{66385BB8-9498-4977-82A0-940D219F0E22}" srcOrd="4" destOrd="0" parTransId="{6CE7577E-1693-49E5-B1A0-B34A88E61087}" sibTransId="{C8C0344D-E7CF-4473-818B-85DA00C3DF71}"/>
    <dgm:cxn modelId="{E85F8E92-D9BF-43FB-B48F-6ED670F6D7A7}" type="presOf" srcId="{FA53B2F1-12C4-4162-98A7-1B72926B5C5F}" destId="{940A98B3-AF63-4308-A327-DF114B420DBA}" srcOrd="0" destOrd="0" presId="urn:microsoft.com/office/officeart/2005/8/layout/radial5"/>
    <dgm:cxn modelId="{8AE97F95-D036-48B2-90D4-38183EF2585A}" srcId="{14187700-9147-47B8-870F-A2474A16B350}" destId="{2A98E05C-169B-4819-9D6B-A1A864258A87}" srcOrd="0" destOrd="0" parTransId="{1E9DB8C6-A4AF-487A-ADA9-F5323B4B6F08}" sibTransId="{5E343BA7-5F8A-4E81-9384-7A6EC32BCFB0}"/>
    <dgm:cxn modelId="{172E9A95-3790-4197-9AD6-BEDAB1EE928C}" type="presOf" srcId="{6CE7577E-1693-49E5-B1A0-B34A88E61087}" destId="{69224BC9-CE8D-4455-AAAC-40950DFC95EC}" srcOrd="1" destOrd="0" presId="urn:microsoft.com/office/officeart/2005/8/layout/radial5"/>
    <dgm:cxn modelId="{CC514998-CCB3-42AE-A006-5AE7630135CB}" type="presOf" srcId="{FA53B2F1-12C4-4162-98A7-1B72926B5C5F}" destId="{93BAC8B3-88C2-4F59-B3E2-DB5108F85A60}" srcOrd="1" destOrd="0" presId="urn:microsoft.com/office/officeart/2005/8/layout/radial5"/>
    <dgm:cxn modelId="{F85B8C99-04C7-4CFE-9413-38FAF837C2A9}" type="presOf" srcId="{1E9DB8C6-A4AF-487A-ADA9-F5323B4B6F08}" destId="{3912BC1C-8F44-4F1E-AF1F-8E3D06D4D472}" srcOrd="0" destOrd="0" presId="urn:microsoft.com/office/officeart/2005/8/layout/radial5"/>
    <dgm:cxn modelId="{7BFF189D-1BDE-4E3B-8D4A-7FFA7BFE3871}" type="presOf" srcId="{80DE8D2F-77A2-417E-B4FA-2BD7C4647999}" destId="{D6D7A77C-C674-49CD-8528-4AC0E7D43F2B}" srcOrd="0" destOrd="0" presId="urn:microsoft.com/office/officeart/2005/8/layout/radial5"/>
    <dgm:cxn modelId="{F95C289E-9012-46D9-AC3E-327FF607E639}" type="presOf" srcId="{459245F9-7884-4556-8C73-7C481F61AFA4}" destId="{13730D0D-073A-4E3D-91DD-AB1DB2B4C606}" srcOrd="0" destOrd="0" presId="urn:microsoft.com/office/officeart/2005/8/layout/radial5"/>
    <dgm:cxn modelId="{FBA3EAAD-D974-44B2-84A0-C54DEA7A8969}" type="presOf" srcId="{720E3E45-B298-4277-A88F-4D1B7B2C1074}" destId="{1C63FA87-0A0C-4F54-A123-A83E36693D27}" srcOrd="0" destOrd="0" presId="urn:microsoft.com/office/officeart/2005/8/layout/radial5"/>
    <dgm:cxn modelId="{FB7FC2AE-4027-4DD7-9B10-6E94D5C13D94}" srcId="{14187700-9147-47B8-870F-A2474A16B350}" destId="{DA1760D6-EC93-4E30-9061-665C90C38648}" srcOrd="3" destOrd="0" parTransId="{459245F9-7884-4556-8C73-7C481F61AFA4}" sibTransId="{0B650B3E-A48B-4348-B897-2AFCCF9DE14C}"/>
    <dgm:cxn modelId="{C4B243B6-1D44-4ADD-B73E-E883D53BD64A}" srcId="{14187700-9147-47B8-870F-A2474A16B350}" destId="{CD81BDCA-B9EA-430C-A7C5-D23949788F6E}" srcOrd="2" destOrd="0" parTransId="{9FF9312B-8F72-44B1-89DA-9FA82893F14C}" sibTransId="{DD1EEFEC-36DE-4275-BEA3-20173FE905A7}"/>
    <dgm:cxn modelId="{CABE0BB7-1EE6-4D2A-B33B-9189637A5A6E}" type="presOf" srcId="{1E9DB8C6-A4AF-487A-ADA9-F5323B4B6F08}" destId="{37B799C6-FB92-43EF-8AC6-D9F309217345}" srcOrd="1" destOrd="0" presId="urn:microsoft.com/office/officeart/2005/8/layout/radial5"/>
    <dgm:cxn modelId="{390B67C4-805C-43B0-8D97-C115DDAAD4AF}" type="presOf" srcId="{3F8B7321-2FBD-4BCD-985E-BC0C33542C08}" destId="{6D3D485C-C111-4350-A71F-FDB9ED24B08E}" srcOrd="0" destOrd="0" presId="urn:microsoft.com/office/officeart/2005/8/layout/radial5"/>
    <dgm:cxn modelId="{6C8317C6-0418-4B86-B612-9EA08BD0C5F8}" srcId="{14187700-9147-47B8-870F-A2474A16B350}" destId="{3F8B7321-2FBD-4BCD-985E-BC0C33542C08}" srcOrd="6" destOrd="0" parTransId="{FA53B2F1-12C4-4162-98A7-1B72926B5C5F}" sibTransId="{6EE763AE-EB87-4E04-8341-46DC7742E26E}"/>
    <dgm:cxn modelId="{2FFFD9C6-F9F6-457B-A1BF-4C3BEDB6758E}" type="presOf" srcId="{9FF9312B-8F72-44B1-89DA-9FA82893F14C}" destId="{74551303-936A-4474-BF59-AE4C817E0281}" srcOrd="1" destOrd="0" presId="urn:microsoft.com/office/officeart/2005/8/layout/radial5"/>
    <dgm:cxn modelId="{90C46AEB-8F66-460F-B5C7-0C7FB1F54D6F}" type="presOf" srcId="{66385BB8-9498-4977-82A0-940D219F0E22}" destId="{9155A2C2-27A5-4354-940F-09EC49A95B4C}" srcOrd="0" destOrd="0" presId="urn:microsoft.com/office/officeart/2005/8/layout/radial5"/>
    <dgm:cxn modelId="{7EEBC3FF-C2BE-4D09-8BCA-0BCB5C9078E2}" type="presOf" srcId="{459245F9-7884-4556-8C73-7C481F61AFA4}" destId="{C65A378D-A78B-4B7B-B14C-022EB6E23133}" srcOrd="1" destOrd="0" presId="urn:microsoft.com/office/officeart/2005/8/layout/radial5"/>
    <dgm:cxn modelId="{C0DF36FC-EADB-4C6D-B379-F20AB49CCC88}" type="presParOf" srcId="{01DF6737-E5C5-44A4-9B35-A97BF9AB1E04}" destId="{BA0D1A2A-99B4-49AE-B879-A79B31205810}" srcOrd="0" destOrd="0" presId="urn:microsoft.com/office/officeart/2005/8/layout/radial5"/>
    <dgm:cxn modelId="{AFEFE14A-2B17-4363-89E6-CC3106D274C8}" type="presParOf" srcId="{01DF6737-E5C5-44A4-9B35-A97BF9AB1E04}" destId="{3912BC1C-8F44-4F1E-AF1F-8E3D06D4D472}" srcOrd="1" destOrd="0" presId="urn:microsoft.com/office/officeart/2005/8/layout/radial5"/>
    <dgm:cxn modelId="{97D52395-12D9-47A9-B42D-C5CE7328FD0E}" type="presParOf" srcId="{3912BC1C-8F44-4F1E-AF1F-8E3D06D4D472}" destId="{37B799C6-FB92-43EF-8AC6-D9F309217345}" srcOrd="0" destOrd="0" presId="urn:microsoft.com/office/officeart/2005/8/layout/radial5"/>
    <dgm:cxn modelId="{C8F3B2B4-1FD5-4FFD-9591-BA13EDC9BEB6}" type="presParOf" srcId="{01DF6737-E5C5-44A4-9B35-A97BF9AB1E04}" destId="{B78D3773-C17F-422F-A53C-086028AFFAE9}" srcOrd="2" destOrd="0" presId="urn:microsoft.com/office/officeart/2005/8/layout/radial5"/>
    <dgm:cxn modelId="{7B9A9EB7-7A19-475A-BA56-B868489261FE}" type="presParOf" srcId="{01DF6737-E5C5-44A4-9B35-A97BF9AB1E04}" destId="{0A1ED051-FED9-4807-B82F-5BFC42E8F35B}" srcOrd="3" destOrd="0" presId="urn:microsoft.com/office/officeart/2005/8/layout/radial5"/>
    <dgm:cxn modelId="{5219A664-5DB6-42E4-841E-80331EE3B55D}" type="presParOf" srcId="{0A1ED051-FED9-4807-B82F-5BFC42E8F35B}" destId="{1325A163-7B3D-49B8-AD2E-77D98FC71DD9}" srcOrd="0" destOrd="0" presId="urn:microsoft.com/office/officeart/2005/8/layout/radial5"/>
    <dgm:cxn modelId="{7605ECAA-7ABA-4EBB-9935-682FC0B8555B}" type="presParOf" srcId="{01DF6737-E5C5-44A4-9B35-A97BF9AB1E04}" destId="{D6D7A77C-C674-49CD-8528-4AC0E7D43F2B}" srcOrd="4" destOrd="0" presId="urn:microsoft.com/office/officeart/2005/8/layout/radial5"/>
    <dgm:cxn modelId="{14BA8237-7151-486B-B1DA-638542FA4D8F}" type="presParOf" srcId="{01DF6737-E5C5-44A4-9B35-A97BF9AB1E04}" destId="{475DE472-B7B7-4F3D-BD0F-7447C04B3309}" srcOrd="5" destOrd="0" presId="urn:microsoft.com/office/officeart/2005/8/layout/radial5"/>
    <dgm:cxn modelId="{C353DD55-92FA-4746-82A0-A626D4AF8D34}" type="presParOf" srcId="{475DE472-B7B7-4F3D-BD0F-7447C04B3309}" destId="{74551303-936A-4474-BF59-AE4C817E0281}" srcOrd="0" destOrd="0" presId="urn:microsoft.com/office/officeart/2005/8/layout/radial5"/>
    <dgm:cxn modelId="{BBC56FEA-4814-4F0D-9938-ECFBBA2E429D}" type="presParOf" srcId="{01DF6737-E5C5-44A4-9B35-A97BF9AB1E04}" destId="{01D99CBC-BAD5-4781-BCDB-4BDD4F5CA1BF}" srcOrd="6" destOrd="0" presId="urn:microsoft.com/office/officeart/2005/8/layout/radial5"/>
    <dgm:cxn modelId="{69D52B1F-F7CA-476C-9FEE-CFB7BA21D7EB}" type="presParOf" srcId="{01DF6737-E5C5-44A4-9B35-A97BF9AB1E04}" destId="{13730D0D-073A-4E3D-91DD-AB1DB2B4C606}" srcOrd="7" destOrd="0" presId="urn:microsoft.com/office/officeart/2005/8/layout/radial5"/>
    <dgm:cxn modelId="{611C0CAE-6972-4048-B5EB-E4F1C61F6D10}" type="presParOf" srcId="{13730D0D-073A-4E3D-91DD-AB1DB2B4C606}" destId="{C65A378D-A78B-4B7B-B14C-022EB6E23133}" srcOrd="0" destOrd="0" presId="urn:microsoft.com/office/officeart/2005/8/layout/radial5"/>
    <dgm:cxn modelId="{B84F030B-E059-4F29-A3E0-03DAA65E0814}" type="presParOf" srcId="{01DF6737-E5C5-44A4-9B35-A97BF9AB1E04}" destId="{AD27EAE9-FBDC-4480-BEF9-F0D6A85DB464}" srcOrd="8" destOrd="0" presId="urn:microsoft.com/office/officeart/2005/8/layout/radial5"/>
    <dgm:cxn modelId="{D7BE6B7C-2283-4B0F-AD96-52BC1253ED90}" type="presParOf" srcId="{01DF6737-E5C5-44A4-9B35-A97BF9AB1E04}" destId="{75EC622F-AA66-4DE6-AD2F-C3D8C44586E8}" srcOrd="9" destOrd="0" presId="urn:microsoft.com/office/officeart/2005/8/layout/radial5"/>
    <dgm:cxn modelId="{CEC044EC-38CA-4844-B259-A799477EEE86}" type="presParOf" srcId="{75EC622F-AA66-4DE6-AD2F-C3D8C44586E8}" destId="{69224BC9-CE8D-4455-AAAC-40950DFC95EC}" srcOrd="0" destOrd="0" presId="urn:microsoft.com/office/officeart/2005/8/layout/radial5"/>
    <dgm:cxn modelId="{E97F8635-D578-418F-9E51-E0E54D1B6740}" type="presParOf" srcId="{01DF6737-E5C5-44A4-9B35-A97BF9AB1E04}" destId="{9155A2C2-27A5-4354-940F-09EC49A95B4C}" srcOrd="10" destOrd="0" presId="urn:microsoft.com/office/officeart/2005/8/layout/radial5"/>
    <dgm:cxn modelId="{E0DC0404-22D6-40CB-A4C5-1EF5D65AF7ED}" type="presParOf" srcId="{01DF6737-E5C5-44A4-9B35-A97BF9AB1E04}" destId="{6BF64539-469C-4309-B384-BB7788EA1E79}" srcOrd="11" destOrd="0" presId="urn:microsoft.com/office/officeart/2005/8/layout/radial5"/>
    <dgm:cxn modelId="{FAAEDF56-72FA-48DA-896E-383C6F01F847}" type="presParOf" srcId="{6BF64539-469C-4309-B384-BB7788EA1E79}" destId="{2E1FF8B7-18F4-4BA0-8753-41B69AC7F25D}" srcOrd="0" destOrd="0" presId="urn:microsoft.com/office/officeart/2005/8/layout/radial5"/>
    <dgm:cxn modelId="{3B12C021-C745-474D-8F75-163BBC875313}" type="presParOf" srcId="{01DF6737-E5C5-44A4-9B35-A97BF9AB1E04}" destId="{1C63FA87-0A0C-4F54-A123-A83E36693D27}" srcOrd="12" destOrd="0" presId="urn:microsoft.com/office/officeart/2005/8/layout/radial5"/>
    <dgm:cxn modelId="{2D602BC3-0ACD-46C2-802E-86D882462DC1}" type="presParOf" srcId="{01DF6737-E5C5-44A4-9B35-A97BF9AB1E04}" destId="{940A98B3-AF63-4308-A327-DF114B420DBA}" srcOrd="13" destOrd="0" presId="urn:microsoft.com/office/officeart/2005/8/layout/radial5"/>
    <dgm:cxn modelId="{26B01F5D-DAF2-4EAD-A3BF-33E264A72F76}" type="presParOf" srcId="{940A98B3-AF63-4308-A327-DF114B420DBA}" destId="{93BAC8B3-88C2-4F59-B3E2-DB5108F85A60}" srcOrd="0" destOrd="0" presId="urn:microsoft.com/office/officeart/2005/8/layout/radial5"/>
    <dgm:cxn modelId="{141292B3-F374-45FB-8DDA-10B4F49415A7}" type="presParOf" srcId="{01DF6737-E5C5-44A4-9B35-A97BF9AB1E04}" destId="{6D3D485C-C111-4350-A71F-FDB9ED24B08E}" srcOrd="14"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5941874-F0EF-4CED-88BC-CBA26F3E6A6F}"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US"/>
        </a:p>
      </dgm:t>
    </dgm:pt>
    <dgm:pt modelId="{FF7309E0-8A51-4A41-9176-037DB9667A66}">
      <dgm:prSet phldrT="[Text]" custT="1"/>
      <dgm:spPr/>
      <dgm:t>
        <a:bodyPr/>
        <a:lstStyle/>
        <a:p>
          <a:pPr rtl="1"/>
          <a:r>
            <a:rPr lang="fa-IR" sz="2000" b="1" dirty="0">
              <a:solidFill>
                <a:schemeClr val="tx1"/>
              </a:solidFill>
              <a:cs typeface="B Nazanin" panose="00000400000000000000" pitchFamily="2" charset="-78"/>
            </a:rPr>
            <a:t>افراد مذکور در مـواد (۱) تا (۵) قانون مدیریت خدمات کشـوری </a:t>
          </a:r>
          <a:endParaRPr lang="en-US" sz="2000" b="1" dirty="0">
            <a:solidFill>
              <a:schemeClr val="tx1"/>
            </a:solidFill>
            <a:cs typeface="B Nazanin" panose="00000400000000000000" pitchFamily="2" charset="-78"/>
          </a:endParaRPr>
        </a:p>
      </dgm:t>
    </dgm:pt>
    <dgm:pt modelId="{6895C807-280C-44E3-AC76-0C039EEE1C60}" type="parTrans" cxnId="{7498E805-7069-4165-910C-7BC36138191B}">
      <dgm:prSet/>
      <dgm:spPr/>
      <dgm:t>
        <a:bodyPr/>
        <a:lstStyle/>
        <a:p>
          <a:pPr rtl="1"/>
          <a:endParaRPr lang="en-US" sz="1800">
            <a:cs typeface="B Nazanin" panose="00000400000000000000" pitchFamily="2" charset="-78"/>
          </a:endParaRPr>
        </a:p>
      </dgm:t>
    </dgm:pt>
    <dgm:pt modelId="{7304E66D-901D-4314-9066-51BE8494E1E9}" type="sibTrans" cxnId="{7498E805-7069-4165-910C-7BC36138191B}">
      <dgm:prSet/>
      <dgm:spPr/>
      <dgm:t>
        <a:bodyPr/>
        <a:lstStyle/>
        <a:p>
          <a:pPr rtl="1"/>
          <a:endParaRPr lang="en-US" sz="1800">
            <a:cs typeface="B Nazanin" panose="00000400000000000000" pitchFamily="2" charset="-78"/>
          </a:endParaRPr>
        </a:p>
      </dgm:t>
    </dgm:pt>
    <dgm:pt modelId="{1F60B7F0-FA77-4C7F-B58E-6791A8726A7D}">
      <dgm:prSet phldrT="[Text]" custT="1"/>
      <dgm:spPr/>
      <dgm:t>
        <a:bodyPr/>
        <a:lstStyle/>
        <a:p>
          <a:pPr rtl="1"/>
          <a:r>
            <a:rPr lang="fa-IR" sz="2000" dirty="0">
              <a:cs typeface="B Nazanin" panose="00000400000000000000" pitchFamily="2" charset="-78"/>
            </a:rPr>
            <a:t>وزارتخانه‌ها، مؤسسه دولتی، مؤسسه یا نهاد عمومی غیردولتی، شرکت دولتی، دستگاه‌های اجرایی </a:t>
          </a:r>
          <a:endParaRPr lang="en-US" sz="2000" dirty="0">
            <a:cs typeface="B Nazanin" panose="00000400000000000000" pitchFamily="2" charset="-78"/>
          </a:endParaRPr>
        </a:p>
      </dgm:t>
    </dgm:pt>
    <dgm:pt modelId="{178B3303-13D2-40AA-8C9A-3282E2B5D32C}" type="parTrans" cxnId="{799529F6-C3A3-4A48-ACB2-F26F3052EE41}">
      <dgm:prSet/>
      <dgm:spPr/>
      <dgm:t>
        <a:bodyPr/>
        <a:lstStyle/>
        <a:p>
          <a:pPr rtl="1"/>
          <a:endParaRPr lang="en-US" sz="1800">
            <a:cs typeface="B Nazanin" panose="00000400000000000000" pitchFamily="2" charset="-78"/>
          </a:endParaRPr>
        </a:p>
      </dgm:t>
    </dgm:pt>
    <dgm:pt modelId="{5BD80730-4CD7-4F22-8D1B-E5541983DA1E}" type="sibTrans" cxnId="{799529F6-C3A3-4A48-ACB2-F26F3052EE41}">
      <dgm:prSet/>
      <dgm:spPr/>
      <dgm:t>
        <a:bodyPr/>
        <a:lstStyle/>
        <a:p>
          <a:pPr rtl="1"/>
          <a:endParaRPr lang="en-US" sz="1800">
            <a:cs typeface="B Nazanin" panose="00000400000000000000" pitchFamily="2" charset="-78"/>
          </a:endParaRPr>
        </a:p>
      </dgm:t>
    </dgm:pt>
    <dgm:pt modelId="{B1E99143-F4D7-48B8-A671-845CAA98FF25}">
      <dgm:prSet phldrT="[Text]" custT="1"/>
      <dgm:spPr/>
      <dgm:t>
        <a:bodyPr/>
        <a:lstStyle/>
        <a:p>
          <a:pPr rtl="1"/>
          <a:r>
            <a:rPr lang="fa-IR" sz="2000" b="1" dirty="0">
              <a:solidFill>
                <a:schemeClr val="tx1"/>
              </a:solidFill>
              <a:cs typeface="B Nazanin" panose="00000400000000000000" pitchFamily="2" charset="-78"/>
            </a:rPr>
            <a:t>واحدهای زیر نظر مقام رهبری </a:t>
          </a:r>
          <a:endParaRPr lang="en-US" sz="2000" b="1" dirty="0">
            <a:solidFill>
              <a:schemeClr val="tx1"/>
            </a:solidFill>
            <a:cs typeface="B Nazanin" panose="00000400000000000000" pitchFamily="2" charset="-78"/>
          </a:endParaRPr>
        </a:p>
      </dgm:t>
    </dgm:pt>
    <dgm:pt modelId="{54A89AE3-DA80-411E-9E54-E8F83EBE7F7A}" type="parTrans" cxnId="{21A3DC57-215C-40C6-A81C-B7EDC006448A}">
      <dgm:prSet/>
      <dgm:spPr/>
      <dgm:t>
        <a:bodyPr/>
        <a:lstStyle/>
        <a:p>
          <a:pPr rtl="1"/>
          <a:endParaRPr lang="en-US" sz="1800">
            <a:cs typeface="B Nazanin" panose="00000400000000000000" pitchFamily="2" charset="-78"/>
          </a:endParaRPr>
        </a:p>
      </dgm:t>
    </dgm:pt>
    <dgm:pt modelId="{BFF1CF71-1DB4-4873-B170-4429E5AB9F2F}" type="sibTrans" cxnId="{21A3DC57-215C-40C6-A81C-B7EDC006448A}">
      <dgm:prSet/>
      <dgm:spPr/>
      <dgm:t>
        <a:bodyPr/>
        <a:lstStyle/>
        <a:p>
          <a:pPr rtl="1"/>
          <a:endParaRPr lang="en-US" sz="1800">
            <a:cs typeface="B Nazanin" panose="00000400000000000000" pitchFamily="2" charset="-78"/>
          </a:endParaRPr>
        </a:p>
      </dgm:t>
    </dgm:pt>
    <dgm:pt modelId="{89DBDF9F-7B61-4DD0-B6B8-AB36C348B996}">
      <dgm:prSet phldrT="[Text]" custT="1"/>
      <dgm:spPr/>
      <dgm:t>
        <a:bodyPr/>
        <a:lstStyle/>
        <a:p>
          <a:pPr rtl="1"/>
          <a:r>
            <a:rPr lang="fa-IR" sz="2000" dirty="0">
              <a:cs typeface="B Nazanin" panose="00000400000000000000" pitchFamily="2" charset="-78"/>
            </a:rPr>
            <a:t>واحدهای نظامی و غیرنظامی و تولیت آستان‌های مقدس </a:t>
          </a:r>
          <a:r>
            <a:rPr lang="fa-IR" sz="2000" u="sng" dirty="0">
              <a:cs typeface="B Nazanin" panose="00000400000000000000" pitchFamily="2" charset="-78"/>
            </a:rPr>
            <a:t>با موافقت ایشان</a:t>
          </a:r>
          <a:endParaRPr lang="en-US" sz="2000" u="sng" dirty="0">
            <a:cs typeface="B Nazanin" panose="00000400000000000000" pitchFamily="2" charset="-78"/>
          </a:endParaRPr>
        </a:p>
      </dgm:t>
    </dgm:pt>
    <dgm:pt modelId="{BE9A5D5D-0CC3-496B-A98C-A5ECBD340D15}" type="parTrans" cxnId="{AA1710D3-93C0-4D35-AB7D-EEBF6D1C882B}">
      <dgm:prSet/>
      <dgm:spPr/>
      <dgm:t>
        <a:bodyPr/>
        <a:lstStyle/>
        <a:p>
          <a:pPr rtl="1"/>
          <a:endParaRPr lang="en-US" sz="1800">
            <a:cs typeface="B Nazanin" panose="00000400000000000000" pitchFamily="2" charset="-78"/>
          </a:endParaRPr>
        </a:p>
      </dgm:t>
    </dgm:pt>
    <dgm:pt modelId="{5E6BE62E-2A23-4AF6-B835-46CB0E7D15CD}" type="sibTrans" cxnId="{AA1710D3-93C0-4D35-AB7D-EEBF6D1C882B}">
      <dgm:prSet/>
      <dgm:spPr/>
      <dgm:t>
        <a:bodyPr/>
        <a:lstStyle/>
        <a:p>
          <a:pPr rtl="1"/>
          <a:endParaRPr lang="en-US" sz="1800">
            <a:cs typeface="B Nazanin" panose="00000400000000000000" pitchFamily="2" charset="-78"/>
          </a:endParaRPr>
        </a:p>
      </dgm:t>
    </dgm:pt>
    <dgm:pt modelId="{92574E5A-7910-43CC-9F32-A91C2650B155}">
      <dgm:prSet phldrT="[Text]" custT="1"/>
      <dgm:spPr/>
      <dgm:t>
        <a:bodyPr/>
        <a:lstStyle/>
        <a:p>
          <a:pPr rtl="1"/>
          <a:r>
            <a:rPr lang="fa-IR" sz="2000" b="1" dirty="0">
              <a:solidFill>
                <a:schemeClr val="tx1"/>
              </a:solidFill>
              <a:cs typeface="B Nazanin" panose="00000400000000000000" pitchFamily="2" charset="-78"/>
            </a:rPr>
            <a:t>شوراهای اسلامی شهر و روستا و مؤسسات خصوصی حرفه‌ای عهده‌دار مأموریت عمومی</a:t>
          </a:r>
          <a:endParaRPr lang="en-US" sz="2000" b="1" dirty="0">
            <a:solidFill>
              <a:schemeClr val="tx1"/>
            </a:solidFill>
            <a:cs typeface="B Nazanin" panose="00000400000000000000" pitchFamily="2" charset="-78"/>
          </a:endParaRPr>
        </a:p>
      </dgm:t>
    </dgm:pt>
    <dgm:pt modelId="{53C3DF1D-8186-499B-8FB2-D851793D45E6}" type="parTrans" cxnId="{5537C49B-D82C-4C87-9299-0673FDA2E4C9}">
      <dgm:prSet/>
      <dgm:spPr/>
      <dgm:t>
        <a:bodyPr/>
        <a:lstStyle/>
        <a:p>
          <a:pPr rtl="1"/>
          <a:endParaRPr lang="en-US" sz="1800">
            <a:cs typeface="B Nazanin" panose="00000400000000000000" pitchFamily="2" charset="-78"/>
          </a:endParaRPr>
        </a:p>
      </dgm:t>
    </dgm:pt>
    <dgm:pt modelId="{29218783-1DDC-4965-9215-10B34F4D9CF5}" type="sibTrans" cxnId="{5537C49B-D82C-4C87-9299-0673FDA2E4C9}">
      <dgm:prSet/>
      <dgm:spPr/>
      <dgm:t>
        <a:bodyPr/>
        <a:lstStyle/>
        <a:p>
          <a:pPr rtl="1"/>
          <a:endParaRPr lang="en-US" sz="1800">
            <a:cs typeface="B Nazanin" panose="00000400000000000000" pitchFamily="2" charset="-78"/>
          </a:endParaRPr>
        </a:p>
      </dgm:t>
    </dgm:pt>
    <dgm:pt modelId="{E17E5953-02A4-447D-B6D3-FFF95791ED72}">
      <dgm:prSet phldrT="[Text]" custT="1"/>
      <dgm:spPr/>
      <dgm:t>
        <a:bodyPr/>
        <a:lstStyle/>
        <a:p>
          <a:pPr rtl="1"/>
          <a:r>
            <a:rPr lang="fa-IR" sz="2000" dirty="0">
              <a:cs typeface="B Nazanin" panose="00000400000000000000" pitchFamily="2" charset="-78"/>
            </a:rPr>
            <a:t>مانند کانون کارشناسان رسمی دادگستری، سازمان نظام پزشکی و سازمان نظام مهندسی</a:t>
          </a:r>
          <a:endParaRPr lang="en-US" sz="2000" dirty="0">
            <a:cs typeface="B Nazanin" panose="00000400000000000000" pitchFamily="2" charset="-78"/>
          </a:endParaRPr>
        </a:p>
      </dgm:t>
    </dgm:pt>
    <dgm:pt modelId="{71908030-8D61-458E-AB9B-CDC6CFD81CD6}" type="parTrans" cxnId="{BC87A0FD-09FD-4505-8996-3DC398A24B20}">
      <dgm:prSet/>
      <dgm:spPr/>
      <dgm:t>
        <a:bodyPr/>
        <a:lstStyle/>
        <a:p>
          <a:pPr rtl="1"/>
          <a:endParaRPr lang="en-US" sz="1800">
            <a:cs typeface="B Nazanin" panose="00000400000000000000" pitchFamily="2" charset="-78"/>
          </a:endParaRPr>
        </a:p>
      </dgm:t>
    </dgm:pt>
    <dgm:pt modelId="{CFF28749-8407-4E3C-AECE-B4BD1FBF7CB5}" type="sibTrans" cxnId="{BC87A0FD-09FD-4505-8996-3DC398A24B20}">
      <dgm:prSet/>
      <dgm:spPr/>
      <dgm:t>
        <a:bodyPr/>
        <a:lstStyle/>
        <a:p>
          <a:pPr rtl="1"/>
          <a:endParaRPr lang="en-US" sz="1800">
            <a:cs typeface="B Nazanin" panose="00000400000000000000" pitchFamily="2" charset="-78"/>
          </a:endParaRPr>
        </a:p>
      </dgm:t>
    </dgm:pt>
    <dgm:pt modelId="{8067F675-D722-4145-8F3B-BA70E2493B80}" type="pres">
      <dgm:prSet presAssocID="{75941874-F0EF-4CED-88BC-CBA26F3E6A6F}" presName="Name0" presStyleCnt="0">
        <dgm:presLayoutVars>
          <dgm:dir val="rev"/>
          <dgm:animLvl val="lvl"/>
          <dgm:resizeHandles val="exact"/>
        </dgm:presLayoutVars>
      </dgm:prSet>
      <dgm:spPr/>
    </dgm:pt>
    <dgm:pt modelId="{014B4A80-9166-4624-A8E9-12F96B0E4D16}" type="pres">
      <dgm:prSet presAssocID="{FF7309E0-8A51-4A41-9176-037DB9667A66}" presName="linNode" presStyleCnt="0"/>
      <dgm:spPr/>
    </dgm:pt>
    <dgm:pt modelId="{0387D3B9-604F-43FA-BCD2-863425CF6DA9}" type="pres">
      <dgm:prSet presAssocID="{FF7309E0-8A51-4A41-9176-037DB9667A66}" presName="parentText" presStyleLbl="node1" presStyleIdx="0" presStyleCnt="3">
        <dgm:presLayoutVars>
          <dgm:chMax val="1"/>
          <dgm:bulletEnabled val="1"/>
        </dgm:presLayoutVars>
      </dgm:prSet>
      <dgm:spPr/>
    </dgm:pt>
    <dgm:pt modelId="{0B133E76-3C6B-4F8D-98C5-DE3C95D08CEA}" type="pres">
      <dgm:prSet presAssocID="{FF7309E0-8A51-4A41-9176-037DB9667A66}" presName="descendantText" presStyleLbl="alignAccFollowNode1" presStyleIdx="0" presStyleCnt="3">
        <dgm:presLayoutVars>
          <dgm:bulletEnabled val="1"/>
        </dgm:presLayoutVars>
      </dgm:prSet>
      <dgm:spPr/>
    </dgm:pt>
    <dgm:pt modelId="{0B835BBE-890B-49C6-A2EC-3C97EAC99514}" type="pres">
      <dgm:prSet presAssocID="{7304E66D-901D-4314-9066-51BE8494E1E9}" presName="sp" presStyleCnt="0"/>
      <dgm:spPr/>
    </dgm:pt>
    <dgm:pt modelId="{3146EE9C-E61A-4053-A32B-2CCCED2CAE3C}" type="pres">
      <dgm:prSet presAssocID="{B1E99143-F4D7-48B8-A671-845CAA98FF25}" presName="linNode" presStyleCnt="0"/>
      <dgm:spPr/>
    </dgm:pt>
    <dgm:pt modelId="{60FE73A7-E1FA-4425-ACDC-D211AB51E85F}" type="pres">
      <dgm:prSet presAssocID="{B1E99143-F4D7-48B8-A671-845CAA98FF25}" presName="parentText" presStyleLbl="node1" presStyleIdx="1" presStyleCnt="3">
        <dgm:presLayoutVars>
          <dgm:chMax val="1"/>
          <dgm:bulletEnabled val="1"/>
        </dgm:presLayoutVars>
      </dgm:prSet>
      <dgm:spPr/>
    </dgm:pt>
    <dgm:pt modelId="{20F07094-4F18-4254-981B-5706F8CD29E3}" type="pres">
      <dgm:prSet presAssocID="{B1E99143-F4D7-48B8-A671-845CAA98FF25}" presName="descendantText" presStyleLbl="alignAccFollowNode1" presStyleIdx="1" presStyleCnt="3">
        <dgm:presLayoutVars>
          <dgm:bulletEnabled val="1"/>
        </dgm:presLayoutVars>
      </dgm:prSet>
      <dgm:spPr/>
    </dgm:pt>
    <dgm:pt modelId="{E3F39463-0CE8-4FD2-8D27-E6D0EF3AB084}" type="pres">
      <dgm:prSet presAssocID="{BFF1CF71-1DB4-4873-B170-4429E5AB9F2F}" presName="sp" presStyleCnt="0"/>
      <dgm:spPr/>
    </dgm:pt>
    <dgm:pt modelId="{5A7B5098-3D62-4DFE-B9DE-A49F1594D428}" type="pres">
      <dgm:prSet presAssocID="{92574E5A-7910-43CC-9F32-A91C2650B155}" presName="linNode" presStyleCnt="0"/>
      <dgm:spPr/>
    </dgm:pt>
    <dgm:pt modelId="{4483C649-C192-45D3-A5AB-A8077441644F}" type="pres">
      <dgm:prSet presAssocID="{92574E5A-7910-43CC-9F32-A91C2650B155}" presName="parentText" presStyleLbl="node1" presStyleIdx="2" presStyleCnt="3">
        <dgm:presLayoutVars>
          <dgm:chMax val="1"/>
          <dgm:bulletEnabled val="1"/>
        </dgm:presLayoutVars>
      </dgm:prSet>
      <dgm:spPr/>
    </dgm:pt>
    <dgm:pt modelId="{4E670ABD-5B57-4C43-A16E-91918C83D179}" type="pres">
      <dgm:prSet presAssocID="{92574E5A-7910-43CC-9F32-A91C2650B155}" presName="descendantText" presStyleLbl="alignAccFollowNode1" presStyleIdx="2" presStyleCnt="3">
        <dgm:presLayoutVars>
          <dgm:bulletEnabled val="1"/>
        </dgm:presLayoutVars>
      </dgm:prSet>
      <dgm:spPr/>
    </dgm:pt>
  </dgm:ptLst>
  <dgm:cxnLst>
    <dgm:cxn modelId="{7498E805-7069-4165-910C-7BC36138191B}" srcId="{75941874-F0EF-4CED-88BC-CBA26F3E6A6F}" destId="{FF7309E0-8A51-4A41-9176-037DB9667A66}" srcOrd="0" destOrd="0" parTransId="{6895C807-280C-44E3-AC76-0C039EEE1C60}" sibTransId="{7304E66D-901D-4314-9066-51BE8494E1E9}"/>
    <dgm:cxn modelId="{54475E33-FA61-4DCD-9861-BC5920C7FABC}" type="presOf" srcId="{1F60B7F0-FA77-4C7F-B58E-6791A8726A7D}" destId="{0B133E76-3C6B-4F8D-98C5-DE3C95D08CEA}" srcOrd="0" destOrd="0" presId="urn:microsoft.com/office/officeart/2005/8/layout/vList5"/>
    <dgm:cxn modelId="{BEFBD43E-C20D-4737-9ECF-FD910F6B6959}" type="presOf" srcId="{89DBDF9F-7B61-4DD0-B6B8-AB36C348B996}" destId="{20F07094-4F18-4254-981B-5706F8CD29E3}" srcOrd="0" destOrd="0" presId="urn:microsoft.com/office/officeart/2005/8/layout/vList5"/>
    <dgm:cxn modelId="{57103C4E-2340-4949-BBFF-0BEC537CEDC8}" type="presOf" srcId="{E17E5953-02A4-447D-B6D3-FFF95791ED72}" destId="{4E670ABD-5B57-4C43-A16E-91918C83D179}" srcOrd="0" destOrd="0" presId="urn:microsoft.com/office/officeart/2005/8/layout/vList5"/>
    <dgm:cxn modelId="{21A3DC57-215C-40C6-A81C-B7EDC006448A}" srcId="{75941874-F0EF-4CED-88BC-CBA26F3E6A6F}" destId="{B1E99143-F4D7-48B8-A671-845CAA98FF25}" srcOrd="1" destOrd="0" parTransId="{54A89AE3-DA80-411E-9E54-E8F83EBE7F7A}" sibTransId="{BFF1CF71-1DB4-4873-B170-4429E5AB9F2F}"/>
    <dgm:cxn modelId="{5537C49B-D82C-4C87-9299-0673FDA2E4C9}" srcId="{75941874-F0EF-4CED-88BC-CBA26F3E6A6F}" destId="{92574E5A-7910-43CC-9F32-A91C2650B155}" srcOrd="2" destOrd="0" parTransId="{53C3DF1D-8186-499B-8FB2-D851793D45E6}" sibTransId="{29218783-1DDC-4965-9215-10B34F4D9CF5}"/>
    <dgm:cxn modelId="{286A21A6-030C-48F5-B3BB-811AC8E7010B}" type="presOf" srcId="{FF7309E0-8A51-4A41-9176-037DB9667A66}" destId="{0387D3B9-604F-43FA-BCD2-863425CF6DA9}" srcOrd="0" destOrd="0" presId="urn:microsoft.com/office/officeart/2005/8/layout/vList5"/>
    <dgm:cxn modelId="{AA1710D3-93C0-4D35-AB7D-EEBF6D1C882B}" srcId="{B1E99143-F4D7-48B8-A671-845CAA98FF25}" destId="{89DBDF9F-7B61-4DD0-B6B8-AB36C348B996}" srcOrd="0" destOrd="0" parTransId="{BE9A5D5D-0CC3-496B-A98C-A5ECBD340D15}" sibTransId="{5E6BE62E-2A23-4AF6-B835-46CB0E7D15CD}"/>
    <dgm:cxn modelId="{460FF7D7-D4A8-4BC2-9038-6D81FE1779A2}" type="presOf" srcId="{B1E99143-F4D7-48B8-A671-845CAA98FF25}" destId="{60FE73A7-E1FA-4425-ACDC-D211AB51E85F}" srcOrd="0" destOrd="0" presId="urn:microsoft.com/office/officeart/2005/8/layout/vList5"/>
    <dgm:cxn modelId="{66C402DA-3CA1-427D-992C-46D9E9D69767}" type="presOf" srcId="{92574E5A-7910-43CC-9F32-A91C2650B155}" destId="{4483C649-C192-45D3-A5AB-A8077441644F}" srcOrd="0" destOrd="0" presId="urn:microsoft.com/office/officeart/2005/8/layout/vList5"/>
    <dgm:cxn modelId="{2D89F3E5-D190-4E50-BB4D-014C1379B813}" type="presOf" srcId="{75941874-F0EF-4CED-88BC-CBA26F3E6A6F}" destId="{8067F675-D722-4145-8F3B-BA70E2493B80}" srcOrd="0" destOrd="0" presId="urn:microsoft.com/office/officeart/2005/8/layout/vList5"/>
    <dgm:cxn modelId="{799529F6-C3A3-4A48-ACB2-F26F3052EE41}" srcId="{FF7309E0-8A51-4A41-9176-037DB9667A66}" destId="{1F60B7F0-FA77-4C7F-B58E-6791A8726A7D}" srcOrd="0" destOrd="0" parTransId="{178B3303-13D2-40AA-8C9A-3282E2B5D32C}" sibTransId="{5BD80730-4CD7-4F22-8D1B-E5541983DA1E}"/>
    <dgm:cxn modelId="{BC87A0FD-09FD-4505-8996-3DC398A24B20}" srcId="{92574E5A-7910-43CC-9F32-A91C2650B155}" destId="{E17E5953-02A4-447D-B6D3-FFF95791ED72}" srcOrd="0" destOrd="0" parTransId="{71908030-8D61-458E-AB9B-CDC6CFD81CD6}" sibTransId="{CFF28749-8407-4E3C-AECE-B4BD1FBF7CB5}"/>
    <dgm:cxn modelId="{CCD33047-784B-4FC0-9AD8-6A20A2076BEF}" type="presParOf" srcId="{8067F675-D722-4145-8F3B-BA70E2493B80}" destId="{014B4A80-9166-4624-A8E9-12F96B0E4D16}" srcOrd="0" destOrd="0" presId="urn:microsoft.com/office/officeart/2005/8/layout/vList5"/>
    <dgm:cxn modelId="{33E6C0D7-105C-491F-B214-51D4B21F4140}" type="presParOf" srcId="{014B4A80-9166-4624-A8E9-12F96B0E4D16}" destId="{0387D3B9-604F-43FA-BCD2-863425CF6DA9}" srcOrd="0" destOrd="0" presId="urn:microsoft.com/office/officeart/2005/8/layout/vList5"/>
    <dgm:cxn modelId="{9350BA57-A6C0-4CFE-8124-6D2ECFBAFFCC}" type="presParOf" srcId="{014B4A80-9166-4624-A8E9-12F96B0E4D16}" destId="{0B133E76-3C6B-4F8D-98C5-DE3C95D08CEA}" srcOrd="1" destOrd="0" presId="urn:microsoft.com/office/officeart/2005/8/layout/vList5"/>
    <dgm:cxn modelId="{4863B5AD-C559-440B-BF80-C9178AEA934C}" type="presParOf" srcId="{8067F675-D722-4145-8F3B-BA70E2493B80}" destId="{0B835BBE-890B-49C6-A2EC-3C97EAC99514}" srcOrd="1" destOrd="0" presId="urn:microsoft.com/office/officeart/2005/8/layout/vList5"/>
    <dgm:cxn modelId="{8B4C3CCC-2335-4264-AE53-57DFC53080CB}" type="presParOf" srcId="{8067F675-D722-4145-8F3B-BA70E2493B80}" destId="{3146EE9C-E61A-4053-A32B-2CCCED2CAE3C}" srcOrd="2" destOrd="0" presId="urn:microsoft.com/office/officeart/2005/8/layout/vList5"/>
    <dgm:cxn modelId="{F68155CF-579C-45FC-8A54-B9A503FF680D}" type="presParOf" srcId="{3146EE9C-E61A-4053-A32B-2CCCED2CAE3C}" destId="{60FE73A7-E1FA-4425-ACDC-D211AB51E85F}" srcOrd="0" destOrd="0" presId="urn:microsoft.com/office/officeart/2005/8/layout/vList5"/>
    <dgm:cxn modelId="{B390D6BF-0983-4019-AFC5-FA0129D9AA3F}" type="presParOf" srcId="{3146EE9C-E61A-4053-A32B-2CCCED2CAE3C}" destId="{20F07094-4F18-4254-981B-5706F8CD29E3}" srcOrd="1" destOrd="0" presId="urn:microsoft.com/office/officeart/2005/8/layout/vList5"/>
    <dgm:cxn modelId="{125449C8-0B0A-4C99-87E3-397573C8B102}" type="presParOf" srcId="{8067F675-D722-4145-8F3B-BA70E2493B80}" destId="{E3F39463-0CE8-4FD2-8D27-E6D0EF3AB084}" srcOrd="3" destOrd="0" presId="urn:microsoft.com/office/officeart/2005/8/layout/vList5"/>
    <dgm:cxn modelId="{F2DEA0EE-E6F0-4201-9B52-44B5702ED567}" type="presParOf" srcId="{8067F675-D722-4145-8F3B-BA70E2493B80}" destId="{5A7B5098-3D62-4DFE-B9DE-A49F1594D428}" srcOrd="4" destOrd="0" presId="urn:microsoft.com/office/officeart/2005/8/layout/vList5"/>
    <dgm:cxn modelId="{E839A74C-83CE-44BB-B170-1C8D94259351}" type="presParOf" srcId="{5A7B5098-3D62-4DFE-B9DE-A49F1594D428}" destId="{4483C649-C192-45D3-A5AB-A8077441644F}" srcOrd="0" destOrd="0" presId="urn:microsoft.com/office/officeart/2005/8/layout/vList5"/>
    <dgm:cxn modelId="{3B6585F5-A9F2-43C2-A4D1-C4C3BACC3AA3}" type="presParOf" srcId="{5A7B5098-3D62-4DFE-B9DE-A49F1594D428}" destId="{4E670ABD-5B57-4C43-A16E-91918C83D179}"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540409D-66C2-459D-9717-DC122DBD4EF1}" type="doc">
      <dgm:prSet loTypeId="urn:microsoft.com/office/officeart/2005/8/layout/process1" loCatId="process" qsTypeId="urn:microsoft.com/office/officeart/2005/8/quickstyle/simple1" qsCatId="simple" csTypeId="urn:microsoft.com/office/officeart/2005/8/colors/colorful4" csCatId="colorful" phldr="1"/>
      <dgm:spPr/>
    </dgm:pt>
    <dgm:pt modelId="{CE4D89D9-2849-4FE4-A5C2-E1001349D9E3}">
      <dgm:prSet phldrT="[Text]" custT="1"/>
      <dgm:spPr/>
      <dgm:t>
        <a:bodyPr/>
        <a:lstStyle/>
        <a:p>
          <a:pPr rtl="1"/>
          <a:r>
            <a:rPr lang="fa-IR" sz="3200" dirty="0">
              <a:solidFill>
                <a:schemeClr val="tx1"/>
              </a:solidFill>
              <a:cs typeface="B Nazanin" panose="00000400000000000000" pitchFamily="2" charset="-78"/>
            </a:rPr>
            <a:t>مواد  12-3</a:t>
          </a:r>
          <a:endParaRPr lang="en-US" sz="3200" dirty="0">
            <a:solidFill>
              <a:schemeClr val="tx1"/>
            </a:solidFill>
            <a:cs typeface="B Nazanin" panose="00000400000000000000" pitchFamily="2" charset="-78"/>
          </a:endParaRPr>
        </a:p>
      </dgm:t>
    </dgm:pt>
    <dgm:pt modelId="{D2AC3519-6E5F-4335-BA3A-68D0015FDE7F}" type="parTrans" cxnId="{10FB2883-D8D3-402C-895F-225103185BBF}">
      <dgm:prSet/>
      <dgm:spPr/>
      <dgm:t>
        <a:bodyPr/>
        <a:lstStyle/>
        <a:p>
          <a:endParaRPr lang="en-US" sz="3200">
            <a:solidFill>
              <a:schemeClr val="tx1"/>
            </a:solidFill>
            <a:cs typeface="B Nazanin" panose="00000400000000000000" pitchFamily="2" charset="-78"/>
          </a:endParaRPr>
        </a:p>
      </dgm:t>
    </dgm:pt>
    <dgm:pt modelId="{4EA9832B-90A2-4FAF-8E31-BFA356626B0C}" type="sibTrans" cxnId="{10FB2883-D8D3-402C-895F-225103185BBF}">
      <dgm:prSet custT="1"/>
      <dgm:spPr/>
      <dgm:t>
        <a:bodyPr/>
        <a:lstStyle/>
        <a:p>
          <a:endParaRPr lang="en-US" sz="3200">
            <a:solidFill>
              <a:schemeClr val="tx1"/>
            </a:solidFill>
            <a:cs typeface="B Nazanin" panose="00000400000000000000" pitchFamily="2" charset="-78"/>
          </a:endParaRPr>
        </a:p>
      </dgm:t>
    </dgm:pt>
    <dgm:pt modelId="{AB192AAE-224E-476B-A587-E4005BD71E1C}">
      <dgm:prSet phldrT="[Text]" custT="1"/>
      <dgm:spPr/>
      <dgm:t>
        <a:bodyPr/>
        <a:lstStyle/>
        <a:p>
          <a:pPr rtl="1"/>
          <a:r>
            <a:rPr lang="fa-IR" sz="3200" dirty="0">
              <a:solidFill>
                <a:schemeClr val="tx1"/>
              </a:solidFill>
              <a:cs typeface="B Nazanin" panose="00000400000000000000" pitchFamily="2" charset="-78"/>
            </a:rPr>
            <a:t>تکالیف دستگاه‌ها در پیشگیری از مفاسد اداری</a:t>
          </a:r>
          <a:endParaRPr lang="en-US" sz="3200" dirty="0">
            <a:solidFill>
              <a:schemeClr val="tx1"/>
            </a:solidFill>
            <a:cs typeface="B Nazanin" panose="00000400000000000000" pitchFamily="2" charset="-78"/>
          </a:endParaRPr>
        </a:p>
      </dgm:t>
    </dgm:pt>
    <dgm:pt modelId="{54D9B160-157B-43D6-8EC1-215D717A9D75}" type="parTrans" cxnId="{AEFBF639-4480-4ABA-99FD-8447F251522C}">
      <dgm:prSet/>
      <dgm:spPr/>
      <dgm:t>
        <a:bodyPr/>
        <a:lstStyle/>
        <a:p>
          <a:endParaRPr lang="en-US" sz="3200">
            <a:solidFill>
              <a:schemeClr val="tx1"/>
            </a:solidFill>
            <a:cs typeface="B Nazanin" panose="00000400000000000000" pitchFamily="2" charset="-78"/>
          </a:endParaRPr>
        </a:p>
      </dgm:t>
    </dgm:pt>
    <dgm:pt modelId="{7DC8D253-40E3-462A-9045-5CF7AD2BF736}" type="sibTrans" cxnId="{AEFBF639-4480-4ABA-99FD-8447F251522C}">
      <dgm:prSet custT="1"/>
      <dgm:spPr/>
      <dgm:t>
        <a:bodyPr/>
        <a:lstStyle/>
        <a:p>
          <a:endParaRPr lang="en-US" sz="3200">
            <a:solidFill>
              <a:schemeClr val="tx1"/>
            </a:solidFill>
            <a:cs typeface="B Nazanin" panose="00000400000000000000" pitchFamily="2" charset="-78"/>
          </a:endParaRPr>
        </a:p>
      </dgm:t>
    </dgm:pt>
    <dgm:pt modelId="{E521EB9B-C33D-4BB2-9199-91BB357B8751}" type="pres">
      <dgm:prSet presAssocID="{D540409D-66C2-459D-9717-DC122DBD4EF1}" presName="Name0" presStyleCnt="0">
        <dgm:presLayoutVars>
          <dgm:dir val="rev"/>
          <dgm:resizeHandles val="exact"/>
        </dgm:presLayoutVars>
      </dgm:prSet>
      <dgm:spPr/>
    </dgm:pt>
    <dgm:pt modelId="{433CFBF9-8239-45C7-99C3-E680B32BB1F6}" type="pres">
      <dgm:prSet presAssocID="{CE4D89D9-2849-4FE4-A5C2-E1001349D9E3}" presName="node" presStyleLbl="node1" presStyleIdx="0" presStyleCnt="2">
        <dgm:presLayoutVars>
          <dgm:bulletEnabled val="1"/>
        </dgm:presLayoutVars>
      </dgm:prSet>
      <dgm:spPr/>
    </dgm:pt>
    <dgm:pt modelId="{E37A7506-FBC2-428B-BFE9-641C49C621D9}" type="pres">
      <dgm:prSet presAssocID="{4EA9832B-90A2-4FAF-8E31-BFA356626B0C}" presName="sibTrans" presStyleLbl="sibTrans2D1" presStyleIdx="0" presStyleCnt="1"/>
      <dgm:spPr/>
    </dgm:pt>
    <dgm:pt modelId="{9EEA9083-5580-404F-90D6-23B0CFC683AB}" type="pres">
      <dgm:prSet presAssocID="{4EA9832B-90A2-4FAF-8E31-BFA356626B0C}" presName="connectorText" presStyleLbl="sibTrans2D1" presStyleIdx="0" presStyleCnt="1"/>
      <dgm:spPr/>
    </dgm:pt>
    <dgm:pt modelId="{73A42C32-2462-4211-B17B-9E0F6836F90B}" type="pres">
      <dgm:prSet presAssocID="{AB192AAE-224E-476B-A587-E4005BD71E1C}" presName="node" presStyleLbl="node1" presStyleIdx="1" presStyleCnt="2">
        <dgm:presLayoutVars>
          <dgm:bulletEnabled val="1"/>
        </dgm:presLayoutVars>
      </dgm:prSet>
      <dgm:spPr/>
    </dgm:pt>
  </dgm:ptLst>
  <dgm:cxnLst>
    <dgm:cxn modelId="{A5D0A51D-C1A7-46AD-B88F-B05AF5054DEB}" type="presOf" srcId="{CE4D89D9-2849-4FE4-A5C2-E1001349D9E3}" destId="{433CFBF9-8239-45C7-99C3-E680B32BB1F6}" srcOrd="0" destOrd="0" presId="urn:microsoft.com/office/officeart/2005/8/layout/process1"/>
    <dgm:cxn modelId="{AEFBF639-4480-4ABA-99FD-8447F251522C}" srcId="{D540409D-66C2-459D-9717-DC122DBD4EF1}" destId="{AB192AAE-224E-476B-A587-E4005BD71E1C}" srcOrd="1" destOrd="0" parTransId="{54D9B160-157B-43D6-8EC1-215D717A9D75}" sibTransId="{7DC8D253-40E3-462A-9045-5CF7AD2BF736}"/>
    <dgm:cxn modelId="{5010E164-1A47-4278-8720-958577D4D7A1}" type="presOf" srcId="{AB192AAE-224E-476B-A587-E4005BD71E1C}" destId="{73A42C32-2462-4211-B17B-9E0F6836F90B}" srcOrd="0" destOrd="0" presId="urn:microsoft.com/office/officeart/2005/8/layout/process1"/>
    <dgm:cxn modelId="{0E5F5974-B835-4913-A602-470E0771247D}" type="presOf" srcId="{4EA9832B-90A2-4FAF-8E31-BFA356626B0C}" destId="{9EEA9083-5580-404F-90D6-23B0CFC683AB}" srcOrd="1" destOrd="0" presId="urn:microsoft.com/office/officeart/2005/8/layout/process1"/>
    <dgm:cxn modelId="{10FB2883-D8D3-402C-895F-225103185BBF}" srcId="{D540409D-66C2-459D-9717-DC122DBD4EF1}" destId="{CE4D89D9-2849-4FE4-A5C2-E1001349D9E3}" srcOrd="0" destOrd="0" parTransId="{D2AC3519-6E5F-4335-BA3A-68D0015FDE7F}" sibTransId="{4EA9832B-90A2-4FAF-8E31-BFA356626B0C}"/>
    <dgm:cxn modelId="{1C88398E-70CA-4B83-BA66-421F3B954D3E}" type="presOf" srcId="{D540409D-66C2-459D-9717-DC122DBD4EF1}" destId="{E521EB9B-C33D-4BB2-9199-91BB357B8751}" srcOrd="0" destOrd="0" presId="urn:microsoft.com/office/officeart/2005/8/layout/process1"/>
    <dgm:cxn modelId="{C81042CB-DECD-4782-AB89-E621B480C594}" type="presOf" srcId="{4EA9832B-90A2-4FAF-8E31-BFA356626B0C}" destId="{E37A7506-FBC2-428B-BFE9-641C49C621D9}" srcOrd="0" destOrd="0" presId="urn:microsoft.com/office/officeart/2005/8/layout/process1"/>
    <dgm:cxn modelId="{6BA5F44D-9645-48BE-B906-B59074A0CC44}" type="presParOf" srcId="{E521EB9B-C33D-4BB2-9199-91BB357B8751}" destId="{433CFBF9-8239-45C7-99C3-E680B32BB1F6}" srcOrd="0" destOrd="0" presId="urn:microsoft.com/office/officeart/2005/8/layout/process1"/>
    <dgm:cxn modelId="{5C74A65C-B5EC-4A0F-8630-2F006F251E77}" type="presParOf" srcId="{E521EB9B-C33D-4BB2-9199-91BB357B8751}" destId="{E37A7506-FBC2-428B-BFE9-641C49C621D9}" srcOrd="1" destOrd="0" presId="urn:microsoft.com/office/officeart/2005/8/layout/process1"/>
    <dgm:cxn modelId="{947AC03A-6E94-4E68-82C8-7845320174AC}" type="presParOf" srcId="{E37A7506-FBC2-428B-BFE9-641C49C621D9}" destId="{9EEA9083-5580-404F-90D6-23B0CFC683AB}" srcOrd="0" destOrd="0" presId="urn:microsoft.com/office/officeart/2005/8/layout/process1"/>
    <dgm:cxn modelId="{9322AB4E-E2BD-4847-880C-5A10B02DBEA4}" type="presParOf" srcId="{E521EB9B-C33D-4BB2-9199-91BB357B8751}" destId="{73A42C32-2462-4211-B17B-9E0F6836F90B}"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DBA9BCE-04FE-476C-A0E2-DF98B9DFAEFC}" type="doc">
      <dgm:prSet loTypeId="urn:microsoft.com/office/officeart/2005/8/layout/chevron2" loCatId="list" qsTypeId="urn:microsoft.com/office/officeart/2005/8/quickstyle/simple1" qsCatId="simple" csTypeId="urn:microsoft.com/office/officeart/2005/8/colors/colorful1" csCatId="colorful" phldr="1"/>
      <dgm:spPr/>
      <dgm:t>
        <a:bodyPr/>
        <a:lstStyle/>
        <a:p>
          <a:endParaRPr lang="en-US"/>
        </a:p>
      </dgm:t>
    </dgm:pt>
    <dgm:pt modelId="{3923B980-894B-4EDA-8AFD-40FE7BC7449A}">
      <dgm:prSet phldrT="[Text]" custT="1"/>
      <dgm:spPr/>
      <dgm:t>
        <a:bodyPr/>
        <a:lstStyle/>
        <a:p>
          <a:pPr rtl="1"/>
          <a:r>
            <a:rPr lang="fa-IR" sz="1800" b="1" dirty="0">
              <a:solidFill>
                <a:schemeClr val="tx1"/>
              </a:solidFill>
              <a:cs typeface="B Nazanin" panose="00000400000000000000" pitchFamily="2" charset="-78"/>
            </a:rPr>
            <a:t>وزارت اطلاعات</a:t>
          </a:r>
          <a:endParaRPr lang="en-US" sz="1800" b="1" dirty="0">
            <a:solidFill>
              <a:schemeClr val="tx1"/>
            </a:solidFill>
            <a:cs typeface="B Nazanin" panose="00000400000000000000" pitchFamily="2" charset="-78"/>
          </a:endParaRPr>
        </a:p>
      </dgm:t>
    </dgm:pt>
    <dgm:pt modelId="{60466A31-8AF8-489A-9CD8-951AFBD4815E}" type="parTrans" cxnId="{19D3F600-84F1-4D0C-9664-1598D11F3E1B}">
      <dgm:prSet/>
      <dgm:spPr/>
      <dgm:t>
        <a:bodyPr/>
        <a:lstStyle/>
        <a:p>
          <a:pPr rtl="1"/>
          <a:endParaRPr lang="en-US" sz="1800">
            <a:cs typeface="B Nazanin" panose="00000400000000000000" pitchFamily="2" charset="-78"/>
          </a:endParaRPr>
        </a:p>
      </dgm:t>
    </dgm:pt>
    <dgm:pt modelId="{1EE7404A-E3EA-4DB3-9ACB-5078668BA207}" type="sibTrans" cxnId="{19D3F600-84F1-4D0C-9664-1598D11F3E1B}">
      <dgm:prSet/>
      <dgm:spPr/>
      <dgm:t>
        <a:bodyPr/>
        <a:lstStyle/>
        <a:p>
          <a:pPr rtl="1"/>
          <a:endParaRPr lang="en-US" sz="1800">
            <a:cs typeface="B Nazanin" panose="00000400000000000000" pitchFamily="2" charset="-78"/>
          </a:endParaRPr>
        </a:p>
      </dgm:t>
    </dgm:pt>
    <dgm:pt modelId="{0E0A5512-5804-456D-9E95-D6023D0072F6}">
      <dgm:prSet phldrT="[Text]" custT="1"/>
      <dgm:spPr/>
      <dgm:t>
        <a:bodyPr/>
        <a:lstStyle/>
        <a:p>
          <a:pPr rtl="1"/>
          <a:r>
            <a:rPr lang="fa-IR" sz="1800" dirty="0">
              <a:cs typeface="B Nazanin" panose="00000400000000000000" pitchFamily="2" charset="-78"/>
            </a:rPr>
            <a:t>شناسایی نقاط مهم و آسیب‌پذیر در فعالیت‌های کلان اقتصادی دولتی و عمومی</a:t>
          </a:r>
          <a:endParaRPr lang="en-US" sz="1800" dirty="0">
            <a:cs typeface="B Nazanin" panose="00000400000000000000" pitchFamily="2" charset="-78"/>
          </a:endParaRPr>
        </a:p>
      </dgm:t>
    </dgm:pt>
    <dgm:pt modelId="{78F69E13-0445-45BB-BC97-FD80E5E3CB59}" type="parTrans" cxnId="{26407A50-1D31-47BD-B44B-07CC99EFE38B}">
      <dgm:prSet/>
      <dgm:spPr/>
      <dgm:t>
        <a:bodyPr/>
        <a:lstStyle/>
        <a:p>
          <a:pPr rtl="1"/>
          <a:endParaRPr lang="en-US" sz="1800">
            <a:cs typeface="B Nazanin" panose="00000400000000000000" pitchFamily="2" charset="-78"/>
          </a:endParaRPr>
        </a:p>
      </dgm:t>
    </dgm:pt>
    <dgm:pt modelId="{D8EFEE35-82E6-4627-8248-0CA73F984572}" type="sibTrans" cxnId="{26407A50-1D31-47BD-B44B-07CC99EFE38B}">
      <dgm:prSet/>
      <dgm:spPr/>
      <dgm:t>
        <a:bodyPr/>
        <a:lstStyle/>
        <a:p>
          <a:pPr rtl="1"/>
          <a:endParaRPr lang="en-US" sz="1800">
            <a:cs typeface="B Nazanin" panose="00000400000000000000" pitchFamily="2" charset="-78"/>
          </a:endParaRPr>
        </a:p>
      </dgm:t>
    </dgm:pt>
    <dgm:pt modelId="{831EBE01-AA44-4C6D-8988-A4E46DF4E721}">
      <dgm:prSet phldrT="[Text]" custT="1"/>
      <dgm:spPr/>
      <dgm:t>
        <a:bodyPr/>
        <a:lstStyle/>
        <a:p>
          <a:pPr rtl="1"/>
          <a:r>
            <a:rPr lang="fa-IR" sz="1400" b="1" dirty="0">
              <a:solidFill>
                <a:schemeClr val="tx1"/>
              </a:solidFill>
              <a:cs typeface="B Nazanin" panose="00000400000000000000" pitchFamily="2" charset="-78"/>
            </a:rPr>
            <a:t>سازمان اداری و استخدامی و برنامه </a:t>
          </a:r>
          <a:endParaRPr lang="en-US" sz="1400" b="1" dirty="0">
            <a:solidFill>
              <a:schemeClr val="tx1"/>
            </a:solidFill>
            <a:cs typeface="B Nazanin" panose="00000400000000000000" pitchFamily="2" charset="-78"/>
          </a:endParaRPr>
        </a:p>
      </dgm:t>
    </dgm:pt>
    <dgm:pt modelId="{B95A3710-5E1B-4E7D-92E3-A0C182400591}" type="parTrans" cxnId="{B5911F5C-BAE9-41E9-9208-4B7930535A4D}">
      <dgm:prSet/>
      <dgm:spPr/>
      <dgm:t>
        <a:bodyPr/>
        <a:lstStyle/>
        <a:p>
          <a:pPr rtl="1"/>
          <a:endParaRPr lang="en-US" sz="1800">
            <a:cs typeface="B Nazanin" panose="00000400000000000000" pitchFamily="2" charset="-78"/>
          </a:endParaRPr>
        </a:p>
      </dgm:t>
    </dgm:pt>
    <dgm:pt modelId="{78AA6AC7-8F0B-48FD-90F9-A44699C34790}" type="sibTrans" cxnId="{B5911F5C-BAE9-41E9-9208-4B7930535A4D}">
      <dgm:prSet/>
      <dgm:spPr/>
      <dgm:t>
        <a:bodyPr/>
        <a:lstStyle/>
        <a:p>
          <a:pPr rtl="1"/>
          <a:endParaRPr lang="en-US" sz="1800">
            <a:cs typeface="B Nazanin" panose="00000400000000000000" pitchFamily="2" charset="-78"/>
          </a:endParaRPr>
        </a:p>
      </dgm:t>
    </dgm:pt>
    <dgm:pt modelId="{3F818EA0-A3D3-4EFC-A03B-C86986B2199A}">
      <dgm:prSet phldrT="[Text]" custT="1"/>
      <dgm:spPr/>
      <dgm:t>
        <a:bodyPr/>
        <a:lstStyle/>
        <a:p>
          <a:pPr rtl="1"/>
          <a:r>
            <a:rPr lang="fa-IR" sz="1600" dirty="0">
              <a:cs typeface="B Nazanin" panose="00000400000000000000" pitchFamily="2" charset="-78"/>
            </a:rPr>
            <a:t>سیاست‌ها و راهکارهای شفاف‌سازی اطلاعات و استقرار و تقویت نظام‌های اطلاعاتی، ایـجاد و راه‌اندازی فرآیندهای مرتبط و مکانیزه به گونه‌ای که نیاز به مراجعه اشخاص به ادارات مزبور به حداقل کاهش یابد، انجام معاملات بزرگ تنها از طریق گشایش اعتبار ریالی از طریق نظام بانکی </a:t>
          </a:r>
          <a:endParaRPr lang="en-US" sz="1600" dirty="0">
            <a:cs typeface="B Nazanin" panose="00000400000000000000" pitchFamily="2" charset="-78"/>
          </a:endParaRPr>
        </a:p>
      </dgm:t>
    </dgm:pt>
    <dgm:pt modelId="{D7DE71DB-BE80-4E02-BF2D-16FEC96B11B8}" type="parTrans" cxnId="{5110D16C-1C3A-4A00-AB91-EC16429E77C7}">
      <dgm:prSet/>
      <dgm:spPr/>
      <dgm:t>
        <a:bodyPr/>
        <a:lstStyle/>
        <a:p>
          <a:pPr rtl="1"/>
          <a:endParaRPr lang="en-US" sz="1800">
            <a:cs typeface="B Nazanin" panose="00000400000000000000" pitchFamily="2" charset="-78"/>
          </a:endParaRPr>
        </a:p>
      </dgm:t>
    </dgm:pt>
    <dgm:pt modelId="{E78FF0D8-C114-48CA-B9E8-5BDE8DA6F5D2}" type="sibTrans" cxnId="{5110D16C-1C3A-4A00-AB91-EC16429E77C7}">
      <dgm:prSet/>
      <dgm:spPr/>
      <dgm:t>
        <a:bodyPr/>
        <a:lstStyle/>
        <a:p>
          <a:pPr rtl="1"/>
          <a:endParaRPr lang="en-US" sz="1800">
            <a:cs typeface="B Nazanin" panose="00000400000000000000" pitchFamily="2" charset="-78"/>
          </a:endParaRPr>
        </a:p>
      </dgm:t>
    </dgm:pt>
    <dgm:pt modelId="{7C028BFE-A24C-4197-B103-C05EA0EB309F}">
      <dgm:prSet phldrT="[Text]" custT="1"/>
      <dgm:spPr/>
      <dgm:t>
        <a:bodyPr/>
        <a:lstStyle/>
        <a:p>
          <a:pPr rtl="1"/>
          <a:r>
            <a:rPr lang="fa-IR" sz="1400" b="1" dirty="0">
              <a:solidFill>
                <a:schemeClr val="tx1"/>
              </a:solidFill>
              <a:cs typeface="B Nazanin" panose="00000400000000000000" pitchFamily="2" charset="-78"/>
            </a:rPr>
            <a:t>دستگاه‌های مشمول این قانون </a:t>
          </a:r>
          <a:endParaRPr lang="en-US" sz="1400" b="1" dirty="0">
            <a:solidFill>
              <a:schemeClr val="tx1"/>
            </a:solidFill>
            <a:cs typeface="B Nazanin" panose="00000400000000000000" pitchFamily="2" charset="-78"/>
          </a:endParaRPr>
        </a:p>
      </dgm:t>
    </dgm:pt>
    <dgm:pt modelId="{73C0F216-A0A6-4321-81B1-7849FA213423}" type="parTrans" cxnId="{3132D580-980A-4D18-A734-EE043706C423}">
      <dgm:prSet/>
      <dgm:spPr/>
      <dgm:t>
        <a:bodyPr/>
        <a:lstStyle/>
        <a:p>
          <a:pPr rtl="1"/>
          <a:endParaRPr lang="en-US" sz="1800">
            <a:cs typeface="B Nazanin" panose="00000400000000000000" pitchFamily="2" charset="-78"/>
          </a:endParaRPr>
        </a:p>
      </dgm:t>
    </dgm:pt>
    <dgm:pt modelId="{D1B80C44-B728-4FBF-AB27-8F6E734395ED}" type="sibTrans" cxnId="{3132D580-980A-4D18-A734-EE043706C423}">
      <dgm:prSet/>
      <dgm:spPr/>
      <dgm:t>
        <a:bodyPr/>
        <a:lstStyle/>
        <a:p>
          <a:pPr rtl="1"/>
          <a:endParaRPr lang="en-US" sz="1800">
            <a:cs typeface="B Nazanin" panose="00000400000000000000" pitchFamily="2" charset="-78"/>
          </a:endParaRPr>
        </a:p>
      </dgm:t>
    </dgm:pt>
    <dgm:pt modelId="{2C3FE661-8358-4415-88D8-DBF2157081C3}">
      <dgm:prSet phldrT="[Text]" custT="1"/>
      <dgm:spPr/>
      <dgm:t>
        <a:bodyPr/>
        <a:lstStyle/>
        <a:p>
          <a:pPr algn="just" rtl="1"/>
          <a:r>
            <a:rPr lang="fa-IR" sz="1600" dirty="0">
              <a:cs typeface="B Nazanin" panose="00000400000000000000" pitchFamily="2" charset="-78"/>
            </a:rPr>
            <a:t>اطلاع‌رسانی عمومی به مردم و به هنگام از طریق درگاه‌های اینترنتی و یا هر روش مناسب دیگر توسط تمامی</a:t>
          </a:r>
          <a:endParaRPr lang="en-US" sz="1600" dirty="0">
            <a:cs typeface="B Nazanin" panose="00000400000000000000" pitchFamily="2" charset="-78"/>
          </a:endParaRPr>
        </a:p>
      </dgm:t>
    </dgm:pt>
    <dgm:pt modelId="{2EC46FDB-546C-4891-B6BC-61585BDB32E5}" type="parTrans" cxnId="{08853259-8BCB-4F3B-A3A2-D79D1CE38728}">
      <dgm:prSet/>
      <dgm:spPr/>
      <dgm:t>
        <a:bodyPr/>
        <a:lstStyle/>
        <a:p>
          <a:pPr rtl="1"/>
          <a:endParaRPr lang="en-US" sz="1800">
            <a:cs typeface="B Nazanin" panose="00000400000000000000" pitchFamily="2" charset="-78"/>
          </a:endParaRPr>
        </a:p>
      </dgm:t>
    </dgm:pt>
    <dgm:pt modelId="{69851368-C362-4784-840D-3E36D4F06727}" type="sibTrans" cxnId="{08853259-8BCB-4F3B-A3A2-D79D1CE38728}">
      <dgm:prSet/>
      <dgm:spPr/>
      <dgm:t>
        <a:bodyPr/>
        <a:lstStyle/>
        <a:p>
          <a:pPr rtl="1"/>
          <a:endParaRPr lang="en-US" sz="1800">
            <a:cs typeface="B Nazanin" panose="00000400000000000000" pitchFamily="2" charset="-78"/>
          </a:endParaRPr>
        </a:p>
      </dgm:t>
    </dgm:pt>
    <dgm:pt modelId="{E7FBCE9D-DF20-4FF1-A9E2-28521027DABB}" type="pres">
      <dgm:prSet presAssocID="{3DBA9BCE-04FE-476C-A0E2-DF98B9DFAEFC}" presName="linearFlow" presStyleCnt="0">
        <dgm:presLayoutVars>
          <dgm:dir val="rev"/>
          <dgm:animLvl val="lvl"/>
          <dgm:resizeHandles val="exact"/>
        </dgm:presLayoutVars>
      </dgm:prSet>
      <dgm:spPr/>
    </dgm:pt>
    <dgm:pt modelId="{32FE8EA1-0263-48A7-9933-A3E1D0F6924D}" type="pres">
      <dgm:prSet presAssocID="{3923B980-894B-4EDA-8AFD-40FE7BC7449A}" presName="composite" presStyleCnt="0"/>
      <dgm:spPr/>
    </dgm:pt>
    <dgm:pt modelId="{5620EA0B-9E59-45FD-8846-219875FD03F8}" type="pres">
      <dgm:prSet presAssocID="{3923B980-894B-4EDA-8AFD-40FE7BC7449A}" presName="parentText" presStyleLbl="alignNode1" presStyleIdx="0" presStyleCnt="3">
        <dgm:presLayoutVars>
          <dgm:chMax val="1"/>
          <dgm:bulletEnabled val="1"/>
        </dgm:presLayoutVars>
      </dgm:prSet>
      <dgm:spPr/>
    </dgm:pt>
    <dgm:pt modelId="{E1777811-4C0E-49CF-B587-404B759E4870}" type="pres">
      <dgm:prSet presAssocID="{3923B980-894B-4EDA-8AFD-40FE7BC7449A}" presName="descendantText" presStyleLbl="alignAcc1" presStyleIdx="0" presStyleCnt="3" custScaleY="100000">
        <dgm:presLayoutVars>
          <dgm:bulletEnabled val="1"/>
        </dgm:presLayoutVars>
      </dgm:prSet>
      <dgm:spPr/>
    </dgm:pt>
    <dgm:pt modelId="{0ABA3BE2-6D3A-42BD-B038-91D3979023E1}" type="pres">
      <dgm:prSet presAssocID="{1EE7404A-E3EA-4DB3-9ACB-5078668BA207}" presName="sp" presStyleCnt="0"/>
      <dgm:spPr/>
    </dgm:pt>
    <dgm:pt modelId="{28C72811-24B9-45A6-A8FB-11E9CADDBC49}" type="pres">
      <dgm:prSet presAssocID="{831EBE01-AA44-4C6D-8988-A4E46DF4E721}" presName="composite" presStyleCnt="0"/>
      <dgm:spPr/>
    </dgm:pt>
    <dgm:pt modelId="{CB5BE002-500E-4203-9BC0-EA5609ADC988}" type="pres">
      <dgm:prSet presAssocID="{831EBE01-AA44-4C6D-8988-A4E46DF4E721}" presName="parentText" presStyleLbl="alignNode1" presStyleIdx="1" presStyleCnt="3">
        <dgm:presLayoutVars>
          <dgm:chMax val="1"/>
          <dgm:bulletEnabled val="1"/>
        </dgm:presLayoutVars>
      </dgm:prSet>
      <dgm:spPr/>
    </dgm:pt>
    <dgm:pt modelId="{E98A84C7-12CA-4FF9-A86A-F46CB274D734}" type="pres">
      <dgm:prSet presAssocID="{831EBE01-AA44-4C6D-8988-A4E46DF4E721}" presName="descendantText" presStyleLbl="alignAcc1" presStyleIdx="1" presStyleCnt="3">
        <dgm:presLayoutVars>
          <dgm:bulletEnabled val="1"/>
        </dgm:presLayoutVars>
      </dgm:prSet>
      <dgm:spPr/>
    </dgm:pt>
    <dgm:pt modelId="{C6D83E43-917E-4AD3-9040-D4D546F0C812}" type="pres">
      <dgm:prSet presAssocID="{78AA6AC7-8F0B-48FD-90F9-A44699C34790}" presName="sp" presStyleCnt="0"/>
      <dgm:spPr/>
    </dgm:pt>
    <dgm:pt modelId="{CEED8EB6-0B45-4800-A937-C586D1A5ECF2}" type="pres">
      <dgm:prSet presAssocID="{7C028BFE-A24C-4197-B103-C05EA0EB309F}" presName="composite" presStyleCnt="0"/>
      <dgm:spPr/>
    </dgm:pt>
    <dgm:pt modelId="{635FDCF8-627E-407E-AAD4-140A2DF9A8A8}" type="pres">
      <dgm:prSet presAssocID="{7C028BFE-A24C-4197-B103-C05EA0EB309F}" presName="parentText" presStyleLbl="alignNode1" presStyleIdx="2" presStyleCnt="3">
        <dgm:presLayoutVars>
          <dgm:chMax val="1"/>
          <dgm:bulletEnabled val="1"/>
        </dgm:presLayoutVars>
      </dgm:prSet>
      <dgm:spPr/>
    </dgm:pt>
    <dgm:pt modelId="{49D07420-7193-4DD6-84B4-7BF7488A1F73}" type="pres">
      <dgm:prSet presAssocID="{7C028BFE-A24C-4197-B103-C05EA0EB309F}" presName="descendantText" presStyleLbl="alignAcc1" presStyleIdx="2" presStyleCnt="3" custScaleY="100227">
        <dgm:presLayoutVars>
          <dgm:bulletEnabled val="1"/>
        </dgm:presLayoutVars>
      </dgm:prSet>
      <dgm:spPr/>
    </dgm:pt>
  </dgm:ptLst>
  <dgm:cxnLst>
    <dgm:cxn modelId="{19D3F600-84F1-4D0C-9664-1598D11F3E1B}" srcId="{3DBA9BCE-04FE-476C-A0E2-DF98B9DFAEFC}" destId="{3923B980-894B-4EDA-8AFD-40FE7BC7449A}" srcOrd="0" destOrd="0" parTransId="{60466A31-8AF8-489A-9CD8-951AFBD4815E}" sibTransId="{1EE7404A-E3EA-4DB3-9ACB-5078668BA207}"/>
    <dgm:cxn modelId="{60EF3F20-E75A-40E4-BC4C-20F7EDC320F8}" type="presOf" srcId="{3F818EA0-A3D3-4EFC-A03B-C86986B2199A}" destId="{E98A84C7-12CA-4FF9-A86A-F46CB274D734}" srcOrd="0" destOrd="0" presId="urn:microsoft.com/office/officeart/2005/8/layout/chevron2"/>
    <dgm:cxn modelId="{1E584C3A-E4BD-4FD0-A8E4-FCC92747BD7D}" type="presOf" srcId="{2C3FE661-8358-4415-88D8-DBF2157081C3}" destId="{49D07420-7193-4DD6-84B4-7BF7488A1F73}" srcOrd="0" destOrd="0" presId="urn:microsoft.com/office/officeart/2005/8/layout/chevron2"/>
    <dgm:cxn modelId="{B5911F5C-BAE9-41E9-9208-4B7930535A4D}" srcId="{3DBA9BCE-04FE-476C-A0E2-DF98B9DFAEFC}" destId="{831EBE01-AA44-4C6D-8988-A4E46DF4E721}" srcOrd="1" destOrd="0" parTransId="{B95A3710-5E1B-4E7D-92E3-A0C182400591}" sibTransId="{78AA6AC7-8F0B-48FD-90F9-A44699C34790}"/>
    <dgm:cxn modelId="{A0DF2966-30C7-4593-81CF-41DF3BB5781B}" type="presOf" srcId="{0E0A5512-5804-456D-9E95-D6023D0072F6}" destId="{E1777811-4C0E-49CF-B587-404B759E4870}" srcOrd="0" destOrd="0" presId="urn:microsoft.com/office/officeart/2005/8/layout/chevron2"/>
    <dgm:cxn modelId="{8E8D1C67-E2C6-44C5-9703-9EED67475286}" type="presOf" srcId="{7C028BFE-A24C-4197-B103-C05EA0EB309F}" destId="{635FDCF8-627E-407E-AAD4-140A2DF9A8A8}" srcOrd="0" destOrd="0" presId="urn:microsoft.com/office/officeart/2005/8/layout/chevron2"/>
    <dgm:cxn modelId="{5110D16C-1C3A-4A00-AB91-EC16429E77C7}" srcId="{831EBE01-AA44-4C6D-8988-A4E46DF4E721}" destId="{3F818EA0-A3D3-4EFC-A03B-C86986B2199A}" srcOrd="0" destOrd="0" parTransId="{D7DE71DB-BE80-4E02-BF2D-16FEC96B11B8}" sibTransId="{E78FF0D8-C114-48CA-B9E8-5BDE8DA6F5D2}"/>
    <dgm:cxn modelId="{26407A50-1D31-47BD-B44B-07CC99EFE38B}" srcId="{3923B980-894B-4EDA-8AFD-40FE7BC7449A}" destId="{0E0A5512-5804-456D-9E95-D6023D0072F6}" srcOrd="0" destOrd="0" parTransId="{78F69E13-0445-45BB-BC97-FD80E5E3CB59}" sibTransId="{D8EFEE35-82E6-4627-8248-0CA73F984572}"/>
    <dgm:cxn modelId="{08853259-8BCB-4F3B-A3A2-D79D1CE38728}" srcId="{7C028BFE-A24C-4197-B103-C05EA0EB309F}" destId="{2C3FE661-8358-4415-88D8-DBF2157081C3}" srcOrd="0" destOrd="0" parTransId="{2EC46FDB-546C-4891-B6BC-61585BDB32E5}" sibTransId="{69851368-C362-4784-840D-3E36D4F06727}"/>
    <dgm:cxn modelId="{3132D580-980A-4D18-A734-EE043706C423}" srcId="{3DBA9BCE-04FE-476C-A0E2-DF98B9DFAEFC}" destId="{7C028BFE-A24C-4197-B103-C05EA0EB309F}" srcOrd="2" destOrd="0" parTransId="{73C0F216-A0A6-4321-81B1-7849FA213423}" sibTransId="{D1B80C44-B728-4FBF-AB27-8F6E734395ED}"/>
    <dgm:cxn modelId="{813BF783-974C-4D88-804C-D164A895B460}" type="presOf" srcId="{3923B980-894B-4EDA-8AFD-40FE7BC7449A}" destId="{5620EA0B-9E59-45FD-8846-219875FD03F8}" srcOrd="0" destOrd="0" presId="urn:microsoft.com/office/officeart/2005/8/layout/chevron2"/>
    <dgm:cxn modelId="{0F0F2591-C3CF-460C-B986-A36F56834A4E}" type="presOf" srcId="{831EBE01-AA44-4C6D-8988-A4E46DF4E721}" destId="{CB5BE002-500E-4203-9BC0-EA5609ADC988}" srcOrd="0" destOrd="0" presId="urn:microsoft.com/office/officeart/2005/8/layout/chevron2"/>
    <dgm:cxn modelId="{6F04D1CF-64AC-4C45-9769-FC81BA2FA31B}" type="presOf" srcId="{3DBA9BCE-04FE-476C-A0E2-DF98B9DFAEFC}" destId="{E7FBCE9D-DF20-4FF1-A9E2-28521027DABB}" srcOrd="0" destOrd="0" presId="urn:microsoft.com/office/officeart/2005/8/layout/chevron2"/>
    <dgm:cxn modelId="{B1CFB175-DC11-4DBF-BCEF-EF53AB111AE3}" type="presParOf" srcId="{E7FBCE9D-DF20-4FF1-A9E2-28521027DABB}" destId="{32FE8EA1-0263-48A7-9933-A3E1D0F6924D}" srcOrd="0" destOrd="0" presId="urn:microsoft.com/office/officeart/2005/8/layout/chevron2"/>
    <dgm:cxn modelId="{E2ACA10D-73DE-4D14-A986-9F877FC6670B}" type="presParOf" srcId="{32FE8EA1-0263-48A7-9933-A3E1D0F6924D}" destId="{5620EA0B-9E59-45FD-8846-219875FD03F8}" srcOrd="0" destOrd="0" presId="urn:microsoft.com/office/officeart/2005/8/layout/chevron2"/>
    <dgm:cxn modelId="{6476DE6C-81ED-4594-BA18-CD580B91405F}" type="presParOf" srcId="{32FE8EA1-0263-48A7-9933-A3E1D0F6924D}" destId="{E1777811-4C0E-49CF-B587-404B759E4870}" srcOrd="1" destOrd="0" presId="urn:microsoft.com/office/officeart/2005/8/layout/chevron2"/>
    <dgm:cxn modelId="{B9C83031-1A56-4021-8A50-D9FF3EF679C6}" type="presParOf" srcId="{E7FBCE9D-DF20-4FF1-A9E2-28521027DABB}" destId="{0ABA3BE2-6D3A-42BD-B038-91D3979023E1}" srcOrd="1" destOrd="0" presId="urn:microsoft.com/office/officeart/2005/8/layout/chevron2"/>
    <dgm:cxn modelId="{C3250DAF-83CF-40A2-A464-F29933E3C23E}" type="presParOf" srcId="{E7FBCE9D-DF20-4FF1-A9E2-28521027DABB}" destId="{28C72811-24B9-45A6-A8FB-11E9CADDBC49}" srcOrd="2" destOrd="0" presId="urn:microsoft.com/office/officeart/2005/8/layout/chevron2"/>
    <dgm:cxn modelId="{7C3A0F40-E894-4F26-8748-AE8CE38258DD}" type="presParOf" srcId="{28C72811-24B9-45A6-A8FB-11E9CADDBC49}" destId="{CB5BE002-500E-4203-9BC0-EA5609ADC988}" srcOrd="0" destOrd="0" presId="urn:microsoft.com/office/officeart/2005/8/layout/chevron2"/>
    <dgm:cxn modelId="{F34C7349-362A-4433-9E72-A86A6BDD7DCB}" type="presParOf" srcId="{28C72811-24B9-45A6-A8FB-11E9CADDBC49}" destId="{E98A84C7-12CA-4FF9-A86A-F46CB274D734}" srcOrd="1" destOrd="0" presId="urn:microsoft.com/office/officeart/2005/8/layout/chevron2"/>
    <dgm:cxn modelId="{DCA5C8DE-A304-4774-BA42-06567E2DBF10}" type="presParOf" srcId="{E7FBCE9D-DF20-4FF1-A9E2-28521027DABB}" destId="{C6D83E43-917E-4AD3-9040-D4D546F0C812}" srcOrd="3" destOrd="0" presId="urn:microsoft.com/office/officeart/2005/8/layout/chevron2"/>
    <dgm:cxn modelId="{C6F86CD8-657A-4058-8E50-F47051F1B3CE}" type="presParOf" srcId="{E7FBCE9D-DF20-4FF1-A9E2-28521027DABB}" destId="{CEED8EB6-0B45-4800-A937-C586D1A5ECF2}" srcOrd="4" destOrd="0" presId="urn:microsoft.com/office/officeart/2005/8/layout/chevron2"/>
    <dgm:cxn modelId="{2E004896-6224-411F-977A-02B4971BD721}" type="presParOf" srcId="{CEED8EB6-0B45-4800-A937-C586D1A5ECF2}" destId="{635FDCF8-627E-407E-AAD4-140A2DF9A8A8}" srcOrd="0" destOrd="0" presId="urn:microsoft.com/office/officeart/2005/8/layout/chevron2"/>
    <dgm:cxn modelId="{AE0C2FF0-4487-40B7-8AC6-996D4DEC24AA}" type="presParOf" srcId="{CEED8EB6-0B45-4800-A937-C586D1A5ECF2}" destId="{49D07420-7193-4DD6-84B4-7BF7488A1F73}"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E8CEBF-3427-45EB-BF1E-29FDFC7CAAD7}">
      <dsp:nvSpPr>
        <dsp:cNvPr id="0" name=""/>
        <dsp:cNvSpPr/>
      </dsp:nvSpPr>
      <dsp:spPr>
        <a:xfrm>
          <a:off x="5080527" y="2207"/>
          <a:ext cx="1653819" cy="82690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rtl="1">
            <a:lnSpc>
              <a:spcPct val="90000"/>
            </a:lnSpc>
            <a:spcBef>
              <a:spcPct val="0"/>
            </a:spcBef>
            <a:spcAft>
              <a:spcPct val="35000"/>
            </a:spcAft>
            <a:buNone/>
          </a:pPr>
          <a:r>
            <a:rPr lang="fa-IR" sz="2800" b="1" kern="1200" dirty="0">
              <a:solidFill>
                <a:schemeClr val="tx1"/>
              </a:solidFill>
              <a:cs typeface="B Nazanin" panose="00000400000000000000" pitchFamily="2" charset="-78"/>
            </a:rPr>
            <a:t>سطح</a:t>
          </a:r>
        </a:p>
      </dsp:txBody>
      <dsp:txXfrm>
        <a:off x="5104746" y="26426"/>
        <a:ext cx="1605381" cy="778471"/>
      </dsp:txXfrm>
    </dsp:sp>
    <dsp:sp modelId="{8BAE2924-0D3C-43FC-B377-90B8BF417E97}">
      <dsp:nvSpPr>
        <dsp:cNvPr id="0" name=""/>
        <dsp:cNvSpPr/>
      </dsp:nvSpPr>
      <dsp:spPr>
        <a:xfrm>
          <a:off x="6403583" y="829117"/>
          <a:ext cx="165381" cy="620182"/>
        </a:xfrm>
        <a:custGeom>
          <a:avLst/>
          <a:gdLst/>
          <a:ahLst/>
          <a:cxnLst/>
          <a:rect l="0" t="0" r="0" b="0"/>
          <a:pathLst>
            <a:path>
              <a:moveTo>
                <a:pt x="165381" y="0"/>
              </a:moveTo>
              <a:lnTo>
                <a:pt x="165381" y="620182"/>
              </a:lnTo>
              <a:lnTo>
                <a:pt x="0" y="620182"/>
              </a:lnTo>
            </a:path>
          </a:pathLst>
        </a:custGeom>
        <a:noFill/>
        <a:ln w="127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B221C7-FCE8-4F26-8CED-A3C2499C20E0}">
      <dsp:nvSpPr>
        <dsp:cNvPr id="0" name=""/>
        <dsp:cNvSpPr/>
      </dsp:nvSpPr>
      <dsp:spPr>
        <a:xfrm>
          <a:off x="5080527" y="1035844"/>
          <a:ext cx="1323055" cy="826909"/>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rtl="1">
            <a:lnSpc>
              <a:spcPct val="90000"/>
            </a:lnSpc>
            <a:spcBef>
              <a:spcPct val="0"/>
            </a:spcBef>
            <a:spcAft>
              <a:spcPct val="35000"/>
            </a:spcAft>
            <a:buNone/>
          </a:pPr>
          <a:r>
            <a:rPr lang="fa-IR" sz="2000" kern="1200" dirty="0">
              <a:cs typeface="B Nazanin" panose="00000400000000000000" pitchFamily="2" charset="-78"/>
            </a:rPr>
            <a:t>خرد</a:t>
          </a:r>
        </a:p>
      </dsp:txBody>
      <dsp:txXfrm>
        <a:off x="5104746" y="1060063"/>
        <a:ext cx="1274617" cy="778471"/>
      </dsp:txXfrm>
    </dsp:sp>
    <dsp:sp modelId="{B02535AF-8720-4E4B-B9F5-B1F5270C9A6F}">
      <dsp:nvSpPr>
        <dsp:cNvPr id="0" name=""/>
        <dsp:cNvSpPr/>
      </dsp:nvSpPr>
      <dsp:spPr>
        <a:xfrm>
          <a:off x="6403583" y="829117"/>
          <a:ext cx="165381" cy="1653819"/>
        </a:xfrm>
        <a:custGeom>
          <a:avLst/>
          <a:gdLst/>
          <a:ahLst/>
          <a:cxnLst/>
          <a:rect l="0" t="0" r="0" b="0"/>
          <a:pathLst>
            <a:path>
              <a:moveTo>
                <a:pt x="165381" y="0"/>
              </a:moveTo>
              <a:lnTo>
                <a:pt x="165381" y="1653819"/>
              </a:lnTo>
              <a:lnTo>
                <a:pt x="0" y="1653819"/>
              </a:lnTo>
            </a:path>
          </a:pathLst>
        </a:custGeom>
        <a:noFill/>
        <a:ln w="127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3D89084-9A98-4436-9301-53E1308146F5}">
      <dsp:nvSpPr>
        <dsp:cNvPr id="0" name=""/>
        <dsp:cNvSpPr/>
      </dsp:nvSpPr>
      <dsp:spPr>
        <a:xfrm>
          <a:off x="5080527" y="2069482"/>
          <a:ext cx="1323055" cy="826909"/>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rtl="1">
            <a:lnSpc>
              <a:spcPct val="90000"/>
            </a:lnSpc>
            <a:spcBef>
              <a:spcPct val="0"/>
            </a:spcBef>
            <a:spcAft>
              <a:spcPct val="35000"/>
            </a:spcAft>
            <a:buNone/>
          </a:pPr>
          <a:r>
            <a:rPr lang="fa-IR" sz="2000" kern="1200" dirty="0">
              <a:cs typeface="B Nazanin" panose="00000400000000000000" pitchFamily="2" charset="-78"/>
            </a:rPr>
            <a:t>کلان</a:t>
          </a:r>
        </a:p>
      </dsp:txBody>
      <dsp:txXfrm>
        <a:off x="5104746" y="2093701"/>
        <a:ext cx="1274617" cy="778471"/>
      </dsp:txXfrm>
    </dsp:sp>
    <dsp:sp modelId="{D578CC5F-3780-4525-AE2D-18B22114B369}">
      <dsp:nvSpPr>
        <dsp:cNvPr id="0" name=""/>
        <dsp:cNvSpPr/>
      </dsp:nvSpPr>
      <dsp:spPr>
        <a:xfrm>
          <a:off x="3013252" y="2207"/>
          <a:ext cx="1653819" cy="826909"/>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rtl="1">
            <a:lnSpc>
              <a:spcPct val="90000"/>
            </a:lnSpc>
            <a:spcBef>
              <a:spcPct val="0"/>
            </a:spcBef>
            <a:spcAft>
              <a:spcPct val="35000"/>
            </a:spcAft>
            <a:buNone/>
          </a:pPr>
          <a:r>
            <a:rPr lang="fa-IR" sz="2800" b="1" kern="1200" dirty="0">
              <a:solidFill>
                <a:schemeClr val="tx1"/>
              </a:solidFill>
              <a:cs typeface="B Nazanin" panose="00000400000000000000" pitchFamily="2" charset="-78"/>
            </a:rPr>
            <a:t>اخلاقی</a:t>
          </a:r>
        </a:p>
      </dsp:txBody>
      <dsp:txXfrm>
        <a:off x="3037471" y="26426"/>
        <a:ext cx="1605381" cy="778471"/>
      </dsp:txXfrm>
    </dsp:sp>
    <dsp:sp modelId="{10BB47BA-1FED-4DA6-93A7-72898086E233}">
      <dsp:nvSpPr>
        <dsp:cNvPr id="0" name=""/>
        <dsp:cNvSpPr/>
      </dsp:nvSpPr>
      <dsp:spPr>
        <a:xfrm>
          <a:off x="4336308" y="829117"/>
          <a:ext cx="165381" cy="620182"/>
        </a:xfrm>
        <a:custGeom>
          <a:avLst/>
          <a:gdLst/>
          <a:ahLst/>
          <a:cxnLst/>
          <a:rect l="0" t="0" r="0" b="0"/>
          <a:pathLst>
            <a:path>
              <a:moveTo>
                <a:pt x="165381" y="0"/>
              </a:moveTo>
              <a:lnTo>
                <a:pt x="165381" y="620182"/>
              </a:lnTo>
              <a:lnTo>
                <a:pt x="0" y="620182"/>
              </a:lnTo>
            </a:path>
          </a:pathLst>
        </a:custGeom>
        <a:noFill/>
        <a:ln w="127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2434AB9-E707-432B-81A7-AFD6F9D0969B}">
      <dsp:nvSpPr>
        <dsp:cNvPr id="0" name=""/>
        <dsp:cNvSpPr/>
      </dsp:nvSpPr>
      <dsp:spPr>
        <a:xfrm>
          <a:off x="3013252" y="1035844"/>
          <a:ext cx="1323055" cy="826909"/>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rtl="1">
            <a:lnSpc>
              <a:spcPct val="90000"/>
            </a:lnSpc>
            <a:spcBef>
              <a:spcPct val="0"/>
            </a:spcBef>
            <a:spcAft>
              <a:spcPct val="35000"/>
            </a:spcAft>
            <a:buNone/>
          </a:pPr>
          <a:r>
            <a:rPr lang="fa-IR" sz="2000" kern="1200" dirty="0">
              <a:cs typeface="B Nazanin" panose="00000400000000000000" pitchFamily="2" charset="-78"/>
            </a:rPr>
            <a:t>سیاه</a:t>
          </a:r>
        </a:p>
      </dsp:txBody>
      <dsp:txXfrm>
        <a:off x="3037471" y="1060063"/>
        <a:ext cx="1274617" cy="778471"/>
      </dsp:txXfrm>
    </dsp:sp>
    <dsp:sp modelId="{F3238926-B429-44A8-8378-046F40090D4E}">
      <dsp:nvSpPr>
        <dsp:cNvPr id="0" name=""/>
        <dsp:cNvSpPr/>
      </dsp:nvSpPr>
      <dsp:spPr>
        <a:xfrm>
          <a:off x="4336308" y="829117"/>
          <a:ext cx="165381" cy="1653819"/>
        </a:xfrm>
        <a:custGeom>
          <a:avLst/>
          <a:gdLst/>
          <a:ahLst/>
          <a:cxnLst/>
          <a:rect l="0" t="0" r="0" b="0"/>
          <a:pathLst>
            <a:path>
              <a:moveTo>
                <a:pt x="165381" y="0"/>
              </a:moveTo>
              <a:lnTo>
                <a:pt x="165381" y="1653819"/>
              </a:lnTo>
              <a:lnTo>
                <a:pt x="0" y="1653819"/>
              </a:lnTo>
            </a:path>
          </a:pathLst>
        </a:custGeom>
        <a:noFill/>
        <a:ln w="127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6DE12C9-3462-464B-9D33-49B2E53AF49B}">
      <dsp:nvSpPr>
        <dsp:cNvPr id="0" name=""/>
        <dsp:cNvSpPr/>
      </dsp:nvSpPr>
      <dsp:spPr>
        <a:xfrm>
          <a:off x="3013252" y="2069482"/>
          <a:ext cx="1323055" cy="826909"/>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rtl="1">
            <a:lnSpc>
              <a:spcPct val="90000"/>
            </a:lnSpc>
            <a:spcBef>
              <a:spcPct val="0"/>
            </a:spcBef>
            <a:spcAft>
              <a:spcPct val="35000"/>
            </a:spcAft>
            <a:buNone/>
          </a:pPr>
          <a:r>
            <a:rPr lang="fa-IR" sz="2000" kern="1200" dirty="0">
              <a:cs typeface="B Nazanin" panose="00000400000000000000" pitchFamily="2" charset="-78"/>
            </a:rPr>
            <a:t>خاکستری</a:t>
          </a:r>
        </a:p>
      </dsp:txBody>
      <dsp:txXfrm>
        <a:off x="3037471" y="2093701"/>
        <a:ext cx="1274617" cy="778471"/>
      </dsp:txXfrm>
    </dsp:sp>
    <dsp:sp modelId="{5C7876C1-E166-42EB-A605-081738BC8690}">
      <dsp:nvSpPr>
        <dsp:cNvPr id="0" name=""/>
        <dsp:cNvSpPr/>
      </dsp:nvSpPr>
      <dsp:spPr>
        <a:xfrm>
          <a:off x="4336308" y="829117"/>
          <a:ext cx="165381" cy="2687457"/>
        </a:xfrm>
        <a:custGeom>
          <a:avLst/>
          <a:gdLst/>
          <a:ahLst/>
          <a:cxnLst/>
          <a:rect l="0" t="0" r="0" b="0"/>
          <a:pathLst>
            <a:path>
              <a:moveTo>
                <a:pt x="165381" y="0"/>
              </a:moveTo>
              <a:lnTo>
                <a:pt x="165381" y="2687457"/>
              </a:lnTo>
              <a:lnTo>
                <a:pt x="0" y="2687457"/>
              </a:lnTo>
            </a:path>
          </a:pathLst>
        </a:custGeom>
        <a:noFill/>
        <a:ln w="127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2AB6C6D-9B53-4E38-8845-5F6A0660BAF5}">
      <dsp:nvSpPr>
        <dsp:cNvPr id="0" name=""/>
        <dsp:cNvSpPr/>
      </dsp:nvSpPr>
      <dsp:spPr>
        <a:xfrm>
          <a:off x="3013252" y="3103119"/>
          <a:ext cx="1323055" cy="826909"/>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rtl="1">
            <a:lnSpc>
              <a:spcPct val="90000"/>
            </a:lnSpc>
            <a:spcBef>
              <a:spcPct val="0"/>
            </a:spcBef>
            <a:spcAft>
              <a:spcPct val="35000"/>
            </a:spcAft>
            <a:buNone/>
          </a:pPr>
          <a:r>
            <a:rPr lang="fa-IR" sz="2000" kern="1200" dirty="0">
              <a:cs typeface="B Nazanin" panose="00000400000000000000" pitchFamily="2" charset="-78"/>
            </a:rPr>
            <a:t>سفید</a:t>
          </a:r>
        </a:p>
      </dsp:txBody>
      <dsp:txXfrm>
        <a:off x="3037471" y="3127338"/>
        <a:ext cx="1274617" cy="778471"/>
      </dsp:txXfrm>
    </dsp:sp>
    <dsp:sp modelId="{5D43126A-5FF3-435D-8731-D606AB7B92E3}">
      <dsp:nvSpPr>
        <dsp:cNvPr id="0" name=""/>
        <dsp:cNvSpPr/>
      </dsp:nvSpPr>
      <dsp:spPr>
        <a:xfrm>
          <a:off x="945977" y="2207"/>
          <a:ext cx="1653819" cy="826909"/>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rtl="1">
            <a:lnSpc>
              <a:spcPct val="90000"/>
            </a:lnSpc>
            <a:spcBef>
              <a:spcPct val="0"/>
            </a:spcBef>
            <a:spcAft>
              <a:spcPct val="35000"/>
            </a:spcAft>
            <a:buNone/>
          </a:pPr>
          <a:r>
            <a:rPr lang="fa-IR" sz="2800" b="1" kern="1200" dirty="0">
              <a:solidFill>
                <a:schemeClr val="tx1"/>
              </a:solidFill>
              <a:cs typeface="B Nazanin" panose="00000400000000000000" pitchFamily="2" charset="-78"/>
            </a:rPr>
            <a:t>حوزه</a:t>
          </a:r>
        </a:p>
      </dsp:txBody>
      <dsp:txXfrm>
        <a:off x="970196" y="26426"/>
        <a:ext cx="1605381" cy="778471"/>
      </dsp:txXfrm>
    </dsp:sp>
    <dsp:sp modelId="{936A9FAB-54FB-4237-8A60-78101A92A9DC}">
      <dsp:nvSpPr>
        <dsp:cNvPr id="0" name=""/>
        <dsp:cNvSpPr/>
      </dsp:nvSpPr>
      <dsp:spPr>
        <a:xfrm>
          <a:off x="2269033" y="829117"/>
          <a:ext cx="165381" cy="620182"/>
        </a:xfrm>
        <a:custGeom>
          <a:avLst/>
          <a:gdLst/>
          <a:ahLst/>
          <a:cxnLst/>
          <a:rect l="0" t="0" r="0" b="0"/>
          <a:pathLst>
            <a:path>
              <a:moveTo>
                <a:pt x="165381" y="0"/>
              </a:moveTo>
              <a:lnTo>
                <a:pt x="165381" y="620182"/>
              </a:lnTo>
              <a:lnTo>
                <a:pt x="0" y="620182"/>
              </a:lnTo>
            </a:path>
          </a:pathLst>
        </a:custGeom>
        <a:noFill/>
        <a:ln w="127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29B4D17-FCEA-4D09-8F2D-6FCF6F1AF85F}">
      <dsp:nvSpPr>
        <dsp:cNvPr id="0" name=""/>
        <dsp:cNvSpPr/>
      </dsp:nvSpPr>
      <dsp:spPr>
        <a:xfrm>
          <a:off x="945977" y="1035844"/>
          <a:ext cx="1323055" cy="826909"/>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rtl="1">
            <a:lnSpc>
              <a:spcPct val="90000"/>
            </a:lnSpc>
            <a:spcBef>
              <a:spcPct val="0"/>
            </a:spcBef>
            <a:spcAft>
              <a:spcPct val="35000"/>
            </a:spcAft>
            <a:buNone/>
          </a:pPr>
          <a:r>
            <a:rPr lang="fa-IR" sz="2000" kern="1200" dirty="0">
              <a:cs typeface="B Nazanin" panose="00000400000000000000" pitchFamily="2" charset="-78"/>
            </a:rPr>
            <a:t>سیاسی</a:t>
          </a:r>
        </a:p>
      </dsp:txBody>
      <dsp:txXfrm>
        <a:off x="970196" y="1060063"/>
        <a:ext cx="1274617" cy="778471"/>
      </dsp:txXfrm>
    </dsp:sp>
    <dsp:sp modelId="{AE6A9994-AD54-4DBC-8388-4D07D990658B}">
      <dsp:nvSpPr>
        <dsp:cNvPr id="0" name=""/>
        <dsp:cNvSpPr/>
      </dsp:nvSpPr>
      <dsp:spPr>
        <a:xfrm>
          <a:off x="2269033" y="829117"/>
          <a:ext cx="165381" cy="1653819"/>
        </a:xfrm>
        <a:custGeom>
          <a:avLst/>
          <a:gdLst/>
          <a:ahLst/>
          <a:cxnLst/>
          <a:rect l="0" t="0" r="0" b="0"/>
          <a:pathLst>
            <a:path>
              <a:moveTo>
                <a:pt x="165381" y="0"/>
              </a:moveTo>
              <a:lnTo>
                <a:pt x="165381" y="1653819"/>
              </a:lnTo>
              <a:lnTo>
                <a:pt x="0" y="1653819"/>
              </a:lnTo>
            </a:path>
          </a:pathLst>
        </a:custGeom>
        <a:noFill/>
        <a:ln w="127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E78496-4712-43C2-9422-A60CA131C747}">
      <dsp:nvSpPr>
        <dsp:cNvPr id="0" name=""/>
        <dsp:cNvSpPr/>
      </dsp:nvSpPr>
      <dsp:spPr>
        <a:xfrm>
          <a:off x="945977" y="2069482"/>
          <a:ext cx="1323055" cy="826909"/>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rtl="1">
            <a:lnSpc>
              <a:spcPct val="90000"/>
            </a:lnSpc>
            <a:spcBef>
              <a:spcPct val="0"/>
            </a:spcBef>
            <a:spcAft>
              <a:spcPct val="35000"/>
            </a:spcAft>
            <a:buNone/>
          </a:pPr>
          <a:r>
            <a:rPr lang="fa-IR" sz="2000" kern="1200" dirty="0">
              <a:cs typeface="B Nazanin" panose="00000400000000000000" pitchFamily="2" charset="-78"/>
            </a:rPr>
            <a:t>اقتصادی- مالی</a:t>
          </a:r>
        </a:p>
      </dsp:txBody>
      <dsp:txXfrm>
        <a:off x="970196" y="2093701"/>
        <a:ext cx="1274617" cy="778471"/>
      </dsp:txXfrm>
    </dsp:sp>
    <dsp:sp modelId="{EF4AA175-9E29-45C6-8041-6C1DFBAD41F4}">
      <dsp:nvSpPr>
        <dsp:cNvPr id="0" name=""/>
        <dsp:cNvSpPr/>
      </dsp:nvSpPr>
      <dsp:spPr>
        <a:xfrm>
          <a:off x="2269033" y="829117"/>
          <a:ext cx="165381" cy="2687457"/>
        </a:xfrm>
        <a:custGeom>
          <a:avLst/>
          <a:gdLst/>
          <a:ahLst/>
          <a:cxnLst/>
          <a:rect l="0" t="0" r="0" b="0"/>
          <a:pathLst>
            <a:path>
              <a:moveTo>
                <a:pt x="165381" y="0"/>
              </a:moveTo>
              <a:lnTo>
                <a:pt x="165381" y="2687457"/>
              </a:lnTo>
              <a:lnTo>
                <a:pt x="0" y="2687457"/>
              </a:lnTo>
            </a:path>
          </a:pathLst>
        </a:custGeom>
        <a:noFill/>
        <a:ln w="127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34CE08-2BF1-4377-B59A-5E985136D56B}">
      <dsp:nvSpPr>
        <dsp:cNvPr id="0" name=""/>
        <dsp:cNvSpPr/>
      </dsp:nvSpPr>
      <dsp:spPr>
        <a:xfrm>
          <a:off x="945977" y="3103119"/>
          <a:ext cx="1323055" cy="826909"/>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rtl="1">
            <a:lnSpc>
              <a:spcPct val="90000"/>
            </a:lnSpc>
            <a:spcBef>
              <a:spcPct val="0"/>
            </a:spcBef>
            <a:spcAft>
              <a:spcPct val="35000"/>
            </a:spcAft>
            <a:buNone/>
          </a:pPr>
          <a:r>
            <a:rPr lang="fa-IR" sz="2000" kern="1200" dirty="0">
              <a:cs typeface="B Nazanin" panose="00000400000000000000" pitchFamily="2" charset="-78"/>
            </a:rPr>
            <a:t>اداری</a:t>
          </a:r>
        </a:p>
      </dsp:txBody>
      <dsp:txXfrm>
        <a:off x="970196" y="3127338"/>
        <a:ext cx="1274617" cy="77847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20EA0B-9E59-45FD-8846-219875FD03F8}">
      <dsp:nvSpPr>
        <dsp:cNvPr id="0" name=""/>
        <dsp:cNvSpPr/>
      </dsp:nvSpPr>
      <dsp:spPr>
        <a:xfrm rot="5400000">
          <a:off x="7061344" y="281412"/>
          <a:ext cx="1826728" cy="1278710"/>
        </a:xfrm>
        <a:prstGeom prst="chevron">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1">
            <a:lnSpc>
              <a:spcPct val="90000"/>
            </a:lnSpc>
            <a:spcBef>
              <a:spcPct val="0"/>
            </a:spcBef>
            <a:spcAft>
              <a:spcPct val="35000"/>
            </a:spcAft>
            <a:buNone/>
          </a:pPr>
          <a:r>
            <a:rPr lang="fa-IR" sz="1800" b="1" kern="1200" dirty="0">
              <a:solidFill>
                <a:schemeClr val="tx1"/>
              </a:solidFill>
              <a:cs typeface="B Nazanin" panose="00000400000000000000" pitchFamily="2" charset="-78"/>
            </a:rPr>
            <a:t>دولت</a:t>
          </a:r>
          <a:endParaRPr lang="en-US" sz="1800" b="1" kern="1200" dirty="0">
            <a:solidFill>
              <a:schemeClr val="tx1"/>
            </a:solidFill>
            <a:cs typeface="B Nazanin" panose="00000400000000000000" pitchFamily="2" charset="-78"/>
          </a:endParaRPr>
        </a:p>
      </dsp:txBody>
      <dsp:txXfrm rot="-5400000">
        <a:off x="7335353" y="646758"/>
        <a:ext cx="1278710" cy="548018"/>
      </dsp:txXfrm>
    </dsp:sp>
    <dsp:sp modelId="{E1777811-4C0E-49CF-B587-404B759E4870}">
      <dsp:nvSpPr>
        <dsp:cNvPr id="0" name=""/>
        <dsp:cNvSpPr/>
      </dsp:nvSpPr>
      <dsp:spPr>
        <a:xfrm rot="16200000">
          <a:off x="3073990" y="-3066586"/>
          <a:ext cx="1187373" cy="7335353"/>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70688" bIns="15240" numCol="1" spcCol="1270" anchor="ctr" anchorCtr="0">
          <a:noAutofit/>
        </a:bodyPr>
        <a:lstStyle/>
        <a:p>
          <a:pPr marL="228600" lvl="1" indent="-228600" algn="r" defTabSz="1066800" rtl="1">
            <a:lnSpc>
              <a:spcPct val="90000"/>
            </a:lnSpc>
            <a:spcBef>
              <a:spcPct val="0"/>
            </a:spcBef>
            <a:spcAft>
              <a:spcPct val="15000"/>
            </a:spcAft>
            <a:buChar char="•"/>
          </a:pPr>
          <a:r>
            <a:rPr lang="fa-IR" sz="2400" b="0" kern="1200" dirty="0">
              <a:cs typeface="B Nazanin" panose="00000400000000000000" pitchFamily="2" charset="-78"/>
            </a:rPr>
            <a:t>تدوین</a:t>
          </a:r>
          <a:r>
            <a:rPr lang="fa-IR" sz="2400" b="1" kern="1200" dirty="0">
              <a:cs typeface="B Nazanin" panose="00000400000000000000" pitchFamily="2" charset="-78"/>
            </a:rPr>
            <a:t> منشور اخلاق حرفه‌ای کارگزاران نظام به منظور </a:t>
          </a:r>
          <a:r>
            <a:rPr lang="fa-IR" sz="2400" kern="1200" dirty="0">
              <a:cs typeface="B Nazanin" panose="00000400000000000000" pitchFamily="2" charset="-78"/>
            </a:rPr>
            <a:t>فرهنگ‌سازی و ارتقاء سلامت نظام اداری</a:t>
          </a:r>
          <a:endParaRPr lang="en-US" sz="2400" kern="1200" dirty="0">
            <a:cs typeface="B Nazanin" panose="00000400000000000000" pitchFamily="2" charset="-78"/>
          </a:endParaRPr>
        </a:p>
      </dsp:txBody>
      <dsp:txXfrm rot="5400000">
        <a:off x="57964" y="65366"/>
        <a:ext cx="7277390" cy="1071447"/>
      </dsp:txXfrm>
    </dsp:sp>
    <dsp:sp modelId="{CB5BE002-500E-4203-9BC0-EA5609ADC988}">
      <dsp:nvSpPr>
        <dsp:cNvPr id="0" name=""/>
        <dsp:cNvSpPr/>
      </dsp:nvSpPr>
      <dsp:spPr>
        <a:xfrm rot="5400000">
          <a:off x="7061344" y="1922352"/>
          <a:ext cx="1826728" cy="1278710"/>
        </a:xfrm>
        <a:prstGeom prst="chevron">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1">
            <a:lnSpc>
              <a:spcPct val="90000"/>
            </a:lnSpc>
            <a:spcBef>
              <a:spcPct val="0"/>
            </a:spcBef>
            <a:spcAft>
              <a:spcPct val="35000"/>
            </a:spcAft>
            <a:buNone/>
          </a:pPr>
          <a:r>
            <a:rPr lang="fa-IR" sz="1400" b="1" kern="1200" dirty="0">
              <a:solidFill>
                <a:schemeClr val="tx1"/>
              </a:solidFill>
              <a:cs typeface="B Nazanin" panose="00000400000000000000" pitchFamily="2" charset="-78"/>
            </a:rPr>
            <a:t>وزارت کشور</a:t>
          </a:r>
          <a:endParaRPr lang="en-US" sz="1400" b="1" kern="1200" dirty="0">
            <a:solidFill>
              <a:schemeClr val="tx1"/>
            </a:solidFill>
            <a:cs typeface="B Nazanin" panose="00000400000000000000" pitchFamily="2" charset="-78"/>
          </a:endParaRPr>
        </a:p>
      </dsp:txBody>
      <dsp:txXfrm rot="-5400000">
        <a:off x="7335353" y="2287698"/>
        <a:ext cx="1278710" cy="548018"/>
      </dsp:txXfrm>
    </dsp:sp>
    <dsp:sp modelId="{E98A84C7-12CA-4FF9-A86A-F46CB274D734}">
      <dsp:nvSpPr>
        <dsp:cNvPr id="0" name=""/>
        <dsp:cNvSpPr/>
      </dsp:nvSpPr>
      <dsp:spPr>
        <a:xfrm rot="16200000">
          <a:off x="3073990" y="-1425647"/>
          <a:ext cx="1187373" cy="7335353"/>
        </a:xfrm>
        <a:prstGeom prst="round2Same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42240" bIns="12700" numCol="1" spcCol="1270" anchor="ctr" anchorCtr="0">
          <a:noAutofit/>
        </a:bodyPr>
        <a:lstStyle/>
        <a:p>
          <a:pPr marL="228600" lvl="1" indent="-228600" algn="just" defTabSz="889000" rtl="1">
            <a:lnSpc>
              <a:spcPct val="90000"/>
            </a:lnSpc>
            <a:spcBef>
              <a:spcPct val="0"/>
            </a:spcBef>
            <a:spcAft>
              <a:spcPct val="15000"/>
            </a:spcAft>
            <a:buChar char="•"/>
          </a:pPr>
          <a:r>
            <a:rPr lang="fa-IR" sz="2000" kern="1200" dirty="0">
              <a:cs typeface="B Nazanin" panose="00000400000000000000" pitchFamily="2" charset="-78"/>
            </a:rPr>
            <a:t>تمهیدات لازم را درباره توسعه و تقویت سازمان‌های مردم‌نهاد در زمینه پیشگیری و مبارزه با فساد و سنجش شاخص‌های فساد با رعایت مصالح نظام و در چهارچوب قوانین و مقررات مربوط فراهم آورد و گزارش سالانه آن را به مجلس شورای اسلامی ارائه نماید.</a:t>
          </a:r>
          <a:endParaRPr lang="en-US" sz="2000" kern="1200" dirty="0">
            <a:cs typeface="B Nazanin" panose="00000400000000000000" pitchFamily="2" charset="-78"/>
          </a:endParaRPr>
        </a:p>
      </dsp:txBody>
      <dsp:txXfrm rot="5400000">
        <a:off x="57964" y="1706305"/>
        <a:ext cx="7277390" cy="1071447"/>
      </dsp:txXfrm>
    </dsp:sp>
    <dsp:sp modelId="{635FDCF8-627E-407E-AAD4-140A2DF9A8A8}">
      <dsp:nvSpPr>
        <dsp:cNvPr id="0" name=""/>
        <dsp:cNvSpPr/>
      </dsp:nvSpPr>
      <dsp:spPr>
        <a:xfrm rot="5400000">
          <a:off x="7061344" y="3706821"/>
          <a:ext cx="1826728" cy="1278710"/>
        </a:xfrm>
        <a:prstGeom prst="chevron">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1">
            <a:lnSpc>
              <a:spcPct val="90000"/>
            </a:lnSpc>
            <a:spcBef>
              <a:spcPct val="0"/>
            </a:spcBef>
            <a:spcAft>
              <a:spcPct val="35000"/>
            </a:spcAft>
            <a:buNone/>
          </a:pPr>
          <a:r>
            <a:rPr lang="fa-IR" sz="1400" b="1" kern="1200" dirty="0">
              <a:solidFill>
                <a:schemeClr val="tx1"/>
              </a:solidFill>
              <a:cs typeface="B Nazanin" panose="00000400000000000000" pitchFamily="2" charset="-78"/>
            </a:rPr>
            <a:t>قوه قضائیه</a:t>
          </a:r>
          <a:endParaRPr lang="en-US" sz="1400" b="1" kern="1200" dirty="0">
            <a:solidFill>
              <a:schemeClr val="tx1"/>
            </a:solidFill>
            <a:cs typeface="B Nazanin" panose="00000400000000000000" pitchFamily="2" charset="-78"/>
          </a:endParaRPr>
        </a:p>
      </dsp:txBody>
      <dsp:txXfrm rot="-5400000">
        <a:off x="7335353" y="4072167"/>
        <a:ext cx="1278710" cy="548018"/>
      </dsp:txXfrm>
    </dsp:sp>
    <dsp:sp modelId="{49D07420-7193-4DD6-84B4-7BF7488A1F73}">
      <dsp:nvSpPr>
        <dsp:cNvPr id="0" name=""/>
        <dsp:cNvSpPr/>
      </dsp:nvSpPr>
      <dsp:spPr>
        <a:xfrm rot="16200000">
          <a:off x="2930460" y="358821"/>
          <a:ext cx="1474433" cy="7335353"/>
        </a:xfrm>
        <a:prstGeom prst="round2Same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28016" bIns="11430" numCol="1" spcCol="1270" anchor="ctr" anchorCtr="0">
          <a:noAutofit/>
        </a:bodyPr>
        <a:lstStyle/>
        <a:p>
          <a:pPr marL="171450" lvl="1" indent="-171450" algn="just" defTabSz="800100" rtl="1">
            <a:lnSpc>
              <a:spcPct val="90000"/>
            </a:lnSpc>
            <a:spcBef>
              <a:spcPct val="0"/>
            </a:spcBef>
            <a:spcAft>
              <a:spcPct val="15000"/>
            </a:spcAft>
            <a:buChar char="•"/>
          </a:pPr>
          <a:r>
            <a:rPr lang="fa-IR" sz="1800" kern="1200" dirty="0">
              <a:cs typeface="B Nazanin" panose="00000400000000000000" pitchFamily="2" charset="-78"/>
            </a:rPr>
            <a:t>بازنگری قوانین جزائی مرتبط با جرائم موضوع این قانون و بررسی خلأهای موجود، تدوین لایحه‌ای جامع با هدف پیشگیری مؤثر از وقوع جرم از طریق تناسب مجازات‌ها با جرائم، تدوین لایحه جامعی به منظور رسیدگی به جرائم مربوط به مفاسد اقتصادی و مالی مدیران و کارکنان دستگاه‌های دولتی و عمومی که به سبب شغل و یا وظیفه مرتکب می‌شوند، پایگاه اطلاعات مدیریت پرونده‌های مطروحه در دستگاه قضائی</a:t>
          </a:r>
          <a:endParaRPr lang="en-US" sz="1800" kern="1200" dirty="0">
            <a:cs typeface="B Nazanin" panose="00000400000000000000" pitchFamily="2" charset="-78"/>
          </a:endParaRPr>
        </a:p>
      </dsp:txBody>
      <dsp:txXfrm rot="5400000">
        <a:off x="71976" y="3361257"/>
        <a:ext cx="7263377" cy="133048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7F5E88-A334-4927-B9E6-8B80B10F0C9F}">
      <dsp:nvSpPr>
        <dsp:cNvPr id="0" name=""/>
        <dsp:cNvSpPr/>
      </dsp:nvSpPr>
      <dsp:spPr>
        <a:xfrm rot="10800000">
          <a:off x="3482" y="72472"/>
          <a:ext cx="6262899" cy="4768656"/>
        </a:xfrm>
        <a:prstGeom prst="rightArrow">
          <a:avLst>
            <a:gd name="adj1" fmla="val 75000"/>
            <a:gd name="adj2" fmla="val 50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r" defTabSz="800100" rtl="1">
            <a:lnSpc>
              <a:spcPct val="90000"/>
            </a:lnSpc>
            <a:spcBef>
              <a:spcPct val="0"/>
            </a:spcBef>
            <a:spcAft>
              <a:spcPct val="15000"/>
            </a:spcAft>
            <a:buChar char="•"/>
          </a:pPr>
          <a:r>
            <a:rPr lang="fa-IR" sz="1800" kern="1200" dirty="0">
              <a:solidFill>
                <a:schemeClr val="tx1"/>
              </a:solidFill>
              <a:cs typeface="B Nazanin" panose="00000400000000000000" pitchFamily="2" charset="-78"/>
            </a:rPr>
            <a:t>نظارت بر فعالیت‌های اقتصادی اشخاص حقیقی و حقوقی و گزارش هرگونه سوء جریان را به همراه پیشنهادهای اصلاحی به مراجع ذی‌صلاح، </a:t>
          </a:r>
          <a:endParaRPr lang="en-US" sz="1800" kern="1200" dirty="0">
            <a:solidFill>
              <a:schemeClr val="tx1"/>
            </a:solidFill>
          </a:endParaRPr>
        </a:p>
        <a:p>
          <a:pPr marL="171450" lvl="1" indent="-171450" algn="r" defTabSz="800100" rtl="1">
            <a:lnSpc>
              <a:spcPct val="90000"/>
            </a:lnSpc>
            <a:spcBef>
              <a:spcPct val="0"/>
            </a:spcBef>
            <a:spcAft>
              <a:spcPct val="15000"/>
            </a:spcAft>
            <a:buChar char="•"/>
          </a:pPr>
          <a:r>
            <a:rPr lang="fa-IR" sz="1800" kern="1200" dirty="0">
              <a:solidFill>
                <a:schemeClr val="tx1"/>
              </a:solidFill>
              <a:cs typeface="B Nazanin" panose="00000400000000000000" pitchFamily="2" charset="-78"/>
            </a:rPr>
            <a:t>راه‌اندازی نظام جامع اطلاعات مالیاتی و پایگاه اطلاعات چک‌های بلامحل و سفته‌های واخواستی و بدهی‌های معوق، راه‌اندازی پایگاه اطلاعاتی رتبه‌بندی اعتباری اشخاص حقوقی و نیز تجار، </a:t>
          </a:r>
          <a:endParaRPr lang="en-US" sz="1800" kern="1200" dirty="0">
            <a:solidFill>
              <a:schemeClr val="tx1"/>
            </a:solidFill>
          </a:endParaRPr>
        </a:p>
        <a:p>
          <a:pPr marL="171450" lvl="1" indent="-171450" algn="r" defTabSz="800100" rtl="1">
            <a:lnSpc>
              <a:spcPct val="90000"/>
            </a:lnSpc>
            <a:spcBef>
              <a:spcPct val="0"/>
            </a:spcBef>
            <a:spcAft>
              <a:spcPct val="15000"/>
            </a:spcAft>
            <a:buChar char="•"/>
          </a:pPr>
          <a:r>
            <a:rPr lang="fa-IR" sz="1800" kern="1200" dirty="0">
              <a:solidFill>
                <a:schemeClr val="tx1"/>
              </a:solidFill>
              <a:cs typeface="B Nazanin" panose="00000400000000000000" pitchFamily="2" charset="-78"/>
            </a:rPr>
            <a:t>تدوین برنامه راهبردی مشخص در مورد بازارچه‌های مرزی، مناطق آزاد و ویژه تجاری و اقتصادی و اسکله‌های، </a:t>
          </a:r>
          <a:endParaRPr lang="en-US" sz="1800" kern="1200" dirty="0">
            <a:solidFill>
              <a:schemeClr val="tx1"/>
            </a:solidFill>
          </a:endParaRPr>
        </a:p>
        <a:p>
          <a:pPr marL="171450" lvl="1" indent="-171450" algn="r" defTabSz="800100" rtl="1">
            <a:lnSpc>
              <a:spcPct val="90000"/>
            </a:lnSpc>
            <a:spcBef>
              <a:spcPct val="0"/>
            </a:spcBef>
            <a:spcAft>
              <a:spcPct val="15000"/>
            </a:spcAft>
            <a:buChar char="•"/>
          </a:pPr>
          <a:r>
            <a:rPr lang="fa-IR" sz="1800" kern="1200" dirty="0">
              <a:solidFill>
                <a:schemeClr val="tx1"/>
              </a:solidFill>
              <a:cs typeface="B Nazanin" panose="00000400000000000000" pitchFamily="2" charset="-78"/>
            </a:rPr>
            <a:t>انعقاد قراردادهای تبادل اطلاعات مالیاتی، گمرکی و بورس را از طریق سازمان مالیاتی، گمرک جمهوری اسلامی ایران و سازمان بورس اوراق بهادار با سازمان‌های متناظر در کشورهای دیگر</a:t>
          </a:r>
          <a:endParaRPr lang="en-US" sz="1800" kern="1200" dirty="0">
            <a:solidFill>
              <a:schemeClr val="tx1"/>
            </a:solidFill>
          </a:endParaRPr>
        </a:p>
      </dsp:txBody>
      <dsp:txXfrm rot="10800000">
        <a:off x="1791728" y="668554"/>
        <a:ext cx="4474653" cy="3576492"/>
      </dsp:txXfrm>
    </dsp:sp>
    <dsp:sp modelId="{AA463A82-8AB6-4E4B-9264-F0879D084099}">
      <dsp:nvSpPr>
        <dsp:cNvPr id="0" name=""/>
        <dsp:cNvSpPr/>
      </dsp:nvSpPr>
      <dsp:spPr>
        <a:xfrm>
          <a:off x="6269864" y="980060"/>
          <a:ext cx="2333808" cy="295347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marL="0" lvl="0" indent="0" algn="ctr" defTabSz="1689100" rtl="1">
            <a:lnSpc>
              <a:spcPct val="90000"/>
            </a:lnSpc>
            <a:spcBef>
              <a:spcPct val="0"/>
            </a:spcBef>
            <a:spcAft>
              <a:spcPct val="35000"/>
            </a:spcAft>
            <a:buNone/>
          </a:pPr>
          <a:r>
            <a:rPr lang="fa-IR" sz="3800" b="1" kern="1200">
              <a:solidFill>
                <a:schemeClr val="tx1"/>
              </a:solidFill>
              <a:cs typeface="B Nazanin" panose="00000400000000000000" pitchFamily="2" charset="-78"/>
            </a:rPr>
            <a:t>وزارت امور اقتصادی و دارایی</a:t>
          </a:r>
          <a:endParaRPr lang="en-US" sz="3800" kern="1200" dirty="0">
            <a:solidFill>
              <a:schemeClr val="tx1"/>
            </a:solidFill>
          </a:endParaRPr>
        </a:p>
      </dsp:txBody>
      <dsp:txXfrm>
        <a:off x="6383791" y="1093987"/>
        <a:ext cx="2105954" cy="272562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3CFBF9-8239-45C7-99C3-E680B32BB1F6}">
      <dsp:nvSpPr>
        <dsp:cNvPr id="0" name=""/>
        <dsp:cNvSpPr/>
      </dsp:nvSpPr>
      <dsp:spPr>
        <a:xfrm>
          <a:off x="4479939" y="0"/>
          <a:ext cx="3198885" cy="1747344"/>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1">
            <a:lnSpc>
              <a:spcPct val="90000"/>
            </a:lnSpc>
            <a:spcBef>
              <a:spcPct val="0"/>
            </a:spcBef>
            <a:spcAft>
              <a:spcPct val="35000"/>
            </a:spcAft>
            <a:buNone/>
          </a:pPr>
          <a:r>
            <a:rPr lang="fa-IR" sz="3200" kern="1200" dirty="0">
              <a:solidFill>
                <a:schemeClr val="tx1"/>
              </a:solidFill>
              <a:cs typeface="B Nazanin" panose="00000400000000000000" pitchFamily="2" charset="-78"/>
            </a:rPr>
            <a:t>مواد  35-13</a:t>
          </a:r>
          <a:endParaRPr lang="en-US" sz="3200" kern="1200" dirty="0">
            <a:solidFill>
              <a:schemeClr val="tx1"/>
            </a:solidFill>
            <a:cs typeface="B Nazanin" panose="00000400000000000000" pitchFamily="2" charset="-78"/>
          </a:endParaRPr>
        </a:p>
      </dsp:txBody>
      <dsp:txXfrm>
        <a:off x="4531117" y="51178"/>
        <a:ext cx="3096529" cy="1644988"/>
      </dsp:txXfrm>
    </dsp:sp>
    <dsp:sp modelId="{E37A7506-FBC2-428B-BFE9-641C49C621D9}">
      <dsp:nvSpPr>
        <dsp:cNvPr id="0" name=""/>
        <dsp:cNvSpPr/>
      </dsp:nvSpPr>
      <dsp:spPr>
        <a:xfrm rot="10800000">
          <a:off x="3481887" y="477010"/>
          <a:ext cx="678163" cy="793323"/>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endParaRPr lang="en-US" sz="3200" kern="1200">
            <a:solidFill>
              <a:schemeClr val="tx1"/>
            </a:solidFill>
            <a:cs typeface="B Nazanin" panose="00000400000000000000" pitchFamily="2" charset="-78"/>
          </a:endParaRPr>
        </a:p>
      </dsp:txBody>
      <dsp:txXfrm rot="10800000">
        <a:off x="3685336" y="635675"/>
        <a:ext cx="474714" cy="475993"/>
      </dsp:txXfrm>
    </dsp:sp>
    <dsp:sp modelId="{73A42C32-2462-4211-B17B-9E0F6836F90B}">
      <dsp:nvSpPr>
        <dsp:cNvPr id="0" name=""/>
        <dsp:cNvSpPr/>
      </dsp:nvSpPr>
      <dsp:spPr>
        <a:xfrm>
          <a:off x="1500" y="0"/>
          <a:ext cx="3198885" cy="1747344"/>
        </a:xfrm>
        <a:prstGeom prst="roundRect">
          <a:avLst>
            <a:gd name="adj" fmla="val 10000"/>
          </a:avLst>
        </a:prstGeom>
        <a:solidFill>
          <a:schemeClr val="accent4">
            <a:hueOff val="7401758"/>
            <a:satOff val="-60358"/>
            <a:lumOff val="78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1">
            <a:lnSpc>
              <a:spcPct val="90000"/>
            </a:lnSpc>
            <a:spcBef>
              <a:spcPct val="0"/>
            </a:spcBef>
            <a:spcAft>
              <a:spcPct val="35000"/>
            </a:spcAft>
            <a:buNone/>
          </a:pPr>
          <a:r>
            <a:rPr lang="fa-IR" sz="3200" kern="1200" dirty="0">
              <a:solidFill>
                <a:schemeClr val="tx1"/>
              </a:solidFill>
              <a:cs typeface="B Nazanin" panose="00000400000000000000" pitchFamily="2" charset="-78"/>
            </a:rPr>
            <a:t>شامل تکالیف عمومی دستگاه‌ها</a:t>
          </a:r>
          <a:endParaRPr lang="en-US" sz="3200" kern="1200" dirty="0">
            <a:solidFill>
              <a:schemeClr val="tx1"/>
            </a:solidFill>
            <a:cs typeface="B Nazanin" panose="00000400000000000000" pitchFamily="2" charset="-78"/>
          </a:endParaRPr>
        </a:p>
      </dsp:txBody>
      <dsp:txXfrm>
        <a:off x="52678" y="51178"/>
        <a:ext cx="3096529" cy="164498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8A6CEC-20E9-460B-A951-9B842A744AAA}">
      <dsp:nvSpPr>
        <dsp:cNvPr id="0" name=""/>
        <dsp:cNvSpPr/>
      </dsp:nvSpPr>
      <dsp:spPr>
        <a:xfrm rot="10800000">
          <a:off x="4404443" y="0"/>
          <a:ext cx="3272624" cy="1348098"/>
        </a:xfrm>
        <a:prstGeom prst="chevr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24003" rIns="72009" bIns="24003" numCol="1" spcCol="1270" anchor="ctr" anchorCtr="0">
          <a:noAutofit/>
        </a:bodyPr>
        <a:lstStyle/>
        <a:p>
          <a:pPr marL="0" lvl="0" indent="0" algn="ctr" defTabSz="800100">
            <a:lnSpc>
              <a:spcPct val="90000"/>
            </a:lnSpc>
            <a:spcBef>
              <a:spcPct val="0"/>
            </a:spcBef>
            <a:spcAft>
              <a:spcPct val="35000"/>
            </a:spcAft>
            <a:buNone/>
          </a:pPr>
          <a:r>
            <a:rPr lang="fa-IR" sz="1800" b="1" kern="1200" dirty="0">
              <a:solidFill>
                <a:schemeClr val="tx1"/>
              </a:solidFill>
              <a:cs typeface="B Nazanin" panose="00000400000000000000" pitchFamily="2" charset="-78"/>
            </a:rPr>
            <a:t>کلیه مسئولان دستگاه‌های مشمول این قانون</a:t>
          </a:r>
          <a:endParaRPr lang="en-US" sz="1800" b="1" kern="1200" dirty="0">
            <a:solidFill>
              <a:schemeClr val="tx1"/>
            </a:solidFill>
            <a:cs typeface="B Nazanin" panose="00000400000000000000" pitchFamily="2" charset="-78"/>
          </a:endParaRPr>
        </a:p>
      </dsp:txBody>
      <dsp:txXfrm rot="10800000">
        <a:off x="5078492" y="0"/>
        <a:ext cx="1924526" cy="1348098"/>
      </dsp:txXfrm>
    </dsp:sp>
    <dsp:sp modelId="{0B1A31EF-B396-456C-9D4A-C181BECFDFF0}">
      <dsp:nvSpPr>
        <dsp:cNvPr id="0" name=""/>
        <dsp:cNvSpPr/>
      </dsp:nvSpPr>
      <dsp:spPr>
        <a:xfrm rot="10800000">
          <a:off x="3257" y="0"/>
          <a:ext cx="4890206" cy="1348098"/>
        </a:xfrm>
        <a:prstGeom prst="chevr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24003" rIns="72009" bIns="24003" numCol="1" spcCol="1270" anchor="ctr" anchorCtr="0">
          <a:noAutofit/>
        </a:bodyPr>
        <a:lstStyle/>
        <a:p>
          <a:pPr marL="0" lvl="0" indent="0" algn="ctr" defTabSz="800100" rtl="1">
            <a:lnSpc>
              <a:spcPct val="90000"/>
            </a:lnSpc>
            <a:spcBef>
              <a:spcPct val="0"/>
            </a:spcBef>
            <a:spcAft>
              <a:spcPct val="35000"/>
            </a:spcAft>
            <a:buNone/>
          </a:pPr>
          <a:r>
            <a:rPr lang="fa-IR" sz="1800" kern="1200" dirty="0">
              <a:cs typeface="B Nazanin" panose="00000400000000000000" pitchFamily="2" charset="-78"/>
            </a:rPr>
            <a:t>بلافاصله، گزارش مراتب به مقامات اداری و قضائی رسیدگی‌کننده به جرائم و تخلفات در غیر این صورت مشمول </a:t>
          </a:r>
          <a:r>
            <a:rPr lang="fa-IR" sz="1800" kern="1200" dirty="0">
              <a:solidFill>
                <a:schemeClr val="bg1"/>
              </a:solidFill>
              <a:cs typeface="B Nazanin" panose="00000400000000000000" pitchFamily="2" charset="-78"/>
              <a:hlinkClick xmlns:r="http://schemas.openxmlformats.org/officeDocument/2006/relationships" r:id="rId1" action="ppaction://hlinkfile"/>
            </a:rPr>
            <a:t>ماده 606 قانون مجازات اسلامی </a:t>
          </a:r>
          <a:endParaRPr lang="en-US" sz="1800" kern="1200" dirty="0">
            <a:solidFill>
              <a:schemeClr val="bg1"/>
            </a:solidFill>
            <a:cs typeface="B Nazanin" panose="00000400000000000000" pitchFamily="2" charset="-78"/>
          </a:endParaRPr>
        </a:p>
      </dsp:txBody>
      <dsp:txXfrm rot="10800000">
        <a:off x="677306" y="0"/>
        <a:ext cx="3542108" cy="134809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8A6CEC-20E9-460B-A951-9B842A744AAA}">
      <dsp:nvSpPr>
        <dsp:cNvPr id="0" name=""/>
        <dsp:cNvSpPr/>
      </dsp:nvSpPr>
      <dsp:spPr>
        <a:xfrm rot="10800000">
          <a:off x="4404443" y="0"/>
          <a:ext cx="3272624" cy="1348098"/>
        </a:xfrm>
        <a:prstGeom prst="chevr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marL="0" lvl="0" indent="0" algn="ctr" defTabSz="889000">
            <a:lnSpc>
              <a:spcPct val="90000"/>
            </a:lnSpc>
            <a:spcBef>
              <a:spcPct val="0"/>
            </a:spcBef>
            <a:spcAft>
              <a:spcPct val="35000"/>
            </a:spcAft>
            <a:buNone/>
          </a:pPr>
          <a:r>
            <a:rPr lang="fa-IR" sz="2000" b="1" kern="1200" dirty="0">
              <a:solidFill>
                <a:schemeClr val="tx1"/>
              </a:solidFill>
              <a:cs typeface="B Nazanin" panose="00000400000000000000" pitchFamily="2" charset="-78"/>
            </a:rPr>
            <a:t>هر یک از کارکنان دستگاه‌های موضوع قانون</a:t>
          </a:r>
          <a:endParaRPr lang="en-US" sz="2000" b="1" kern="1200" dirty="0">
            <a:solidFill>
              <a:schemeClr val="tx1"/>
            </a:solidFill>
            <a:cs typeface="B Nazanin" panose="00000400000000000000" pitchFamily="2" charset="-78"/>
          </a:endParaRPr>
        </a:p>
      </dsp:txBody>
      <dsp:txXfrm rot="10800000">
        <a:off x="5078492" y="0"/>
        <a:ext cx="1924526" cy="1348098"/>
      </dsp:txXfrm>
    </dsp:sp>
    <dsp:sp modelId="{0B1A31EF-B396-456C-9D4A-C181BECFDFF0}">
      <dsp:nvSpPr>
        <dsp:cNvPr id="0" name=""/>
        <dsp:cNvSpPr/>
      </dsp:nvSpPr>
      <dsp:spPr>
        <a:xfrm rot="10800000">
          <a:off x="3257" y="0"/>
          <a:ext cx="4890206" cy="1348098"/>
        </a:xfrm>
        <a:prstGeom prst="chevron">
          <a:avLst/>
        </a:prstGeom>
        <a:solidFill>
          <a:schemeClr val="accent3">
            <a:hueOff val="-1534345"/>
            <a:satOff val="60358"/>
            <a:lumOff val="-274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24003" rIns="72009" bIns="24003" numCol="1" spcCol="1270" anchor="ctr" anchorCtr="0">
          <a:noAutofit/>
        </a:bodyPr>
        <a:lstStyle/>
        <a:p>
          <a:pPr marL="0" lvl="0" indent="0" algn="ctr" defTabSz="800100" rtl="1">
            <a:lnSpc>
              <a:spcPct val="90000"/>
            </a:lnSpc>
            <a:spcBef>
              <a:spcPct val="0"/>
            </a:spcBef>
            <a:spcAft>
              <a:spcPct val="35000"/>
            </a:spcAft>
            <a:buNone/>
          </a:pPr>
          <a:r>
            <a:rPr lang="fa-IR" sz="1800" kern="1200" dirty="0">
              <a:cs typeface="B Nazanin" panose="00000400000000000000" pitchFamily="2" charset="-78"/>
            </a:rPr>
            <a:t>اطلاع از فساد در حیطه وظایف، مکلف است بدون اطلاع سایرین مراتب را به صورت کتبی و فوری به مقام بالاتر و یا واحد نظارتی گزارش دهد. در غیر این صورت این مشمول مجازات ماده 6060</a:t>
          </a:r>
          <a:endParaRPr lang="en-US" sz="1800" kern="1200" dirty="0">
            <a:cs typeface="B Nazanin" panose="00000400000000000000" pitchFamily="2" charset="-78"/>
          </a:endParaRPr>
        </a:p>
      </dsp:txBody>
      <dsp:txXfrm rot="10800000">
        <a:off x="677306" y="0"/>
        <a:ext cx="3542108" cy="134809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8A6CEC-20E9-460B-A951-9B842A744AAA}">
      <dsp:nvSpPr>
        <dsp:cNvPr id="0" name=""/>
        <dsp:cNvSpPr/>
      </dsp:nvSpPr>
      <dsp:spPr>
        <a:xfrm rot="10800000">
          <a:off x="4265262" y="241655"/>
          <a:ext cx="4763970" cy="1556846"/>
        </a:xfrm>
        <a:prstGeom prst="chevr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marL="0" lvl="0" indent="0" algn="ctr" defTabSz="889000" rtl="1">
            <a:lnSpc>
              <a:spcPct val="90000"/>
            </a:lnSpc>
            <a:spcBef>
              <a:spcPct val="0"/>
            </a:spcBef>
            <a:spcAft>
              <a:spcPct val="35000"/>
            </a:spcAft>
            <a:buNone/>
          </a:pPr>
          <a:r>
            <a:rPr lang="fa-IR" sz="2000" b="1" kern="1200" dirty="0">
              <a:solidFill>
                <a:schemeClr val="tx1"/>
              </a:solidFill>
              <a:cs typeface="B Nazanin" panose="00000400000000000000" pitchFamily="2" charset="-78"/>
            </a:rPr>
            <a:t>بازرس، کارشناس رسمی، ‌حسابرس و حسابدار،‌ ممیز، ذی‌حساب،‌ ناظر،</a:t>
          </a:r>
          <a:r>
            <a:rPr lang="en-US" sz="2000" b="1" kern="1200" dirty="0">
              <a:solidFill>
                <a:schemeClr val="tx1"/>
              </a:solidFill>
              <a:cs typeface="B Nazanin" panose="00000400000000000000" pitchFamily="2" charset="-78"/>
            </a:rPr>
            <a:t> </a:t>
          </a:r>
          <a:r>
            <a:rPr lang="fa-IR" sz="2000" b="1" kern="1200" dirty="0">
              <a:solidFill>
                <a:schemeClr val="tx1"/>
              </a:solidFill>
              <a:cs typeface="B Nazanin" panose="00000400000000000000" pitchFamily="2" charset="-78"/>
            </a:rPr>
            <a:t>‌مسئول ثبت یا رسیدگی به اسناد و دفاتر و فعالیت‌ها</a:t>
          </a:r>
          <a:endParaRPr lang="en-US" sz="2000" b="1" kern="1200" dirty="0">
            <a:solidFill>
              <a:schemeClr val="tx1"/>
            </a:solidFill>
            <a:cs typeface="B Nazanin" panose="00000400000000000000" pitchFamily="2" charset="-78"/>
          </a:endParaRPr>
        </a:p>
      </dsp:txBody>
      <dsp:txXfrm rot="10800000">
        <a:off x="5043685" y="241655"/>
        <a:ext cx="3207124" cy="1556846"/>
      </dsp:txXfrm>
    </dsp:sp>
    <dsp:sp modelId="{0B1A31EF-B396-456C-9D4A-C181BECFDFF0}">
      <dsp:nvSpPr>
        <dsp:cNvPr id="0" name=""/>
        <dsp:cNvSpPr/>
      </dsp:nvSpPr>
      <dsp:spPr>
        <a:xfrm rot="10800000">
          <a:off x="468" y="208880"/>
          <a:ext cx="4614430" cy="1622396"/>
        </a:xfrm>
        <a:prstGeom prst="chevron">
          <a:avLst/>
        </a:prstGeom>
        <a:solidFill>
          <a:schemeClr val="accent5">
            <a:hueOff val="-9981745"/>
            <a:satOff val="-15454"/>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marL="0" lvl="0" indent="0" algn="ctr" defTabSz="889000">
            <a:lnSpc>
              <a:spcPct val="90000"/>
            </a:lnSpc>
            <a:spcBef>
              <a:spcPct val="0"/>
            </a:spcBef>
            <a:spcAft>
              <a:spcPct val="35000"/>
            </a:spcAft>
            <a:buNone/>
          </a:pPr>
          <a:r>
            <a:rPr lang="fa-IR" sz="2000" kern="1200" dirty="0">
              <a:solidFill>
                <a:schemeClr val="tx1"/>
              </a:solidFill>
              <a:cs typeface="B Nazanin" panose="00000400000000000000" pitchFamily="2" charset="-78"/>
            </a:rPr>
            <a:t>در صورت نبود ترتیبات قانونی دیگر، مراتب را به مرجع نظارتی قضایی ذی‌صلاح،‌ اعلام. در غیر این صورت سه سال محرومیت و یا انفصال از خدمت، یا جزای نقدی</a:t>
          </a:r>
          <a:endParaRPr lang="en-US" sz="2000" kern="1200" dirty="0">
            <a:solidFill>
              <a:schemeClr val="tx1"/>
            </a:solidFill>
            <a:cs typeface="B Nazanin" panose="00000400000000000000" pitchFamily="2" charset="-78"/>
          </a:endParaRPr>
        </a:p>
      </dsp:txBody>
      <dsp:txXfrm rot="10800000">
        <a:off x="811666" y="208880"/>
        <a:ext cx="2992034" cy="162239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8A6CEC-20E9-460B-A951-9B842A744AAA}">
      <dsp:nvSpPr>
        <dsp:cNvPr id="0" name=""/>
        <dsp:cNvSpPr/>
      </dsp:nvSpPr>
      <dsp:spPr>
        <a:xfrm rot="10800000">
          <a:off x="5138942" y="0"/>
          <a:ext cx="3818377" cy="1325306"/>
        </a:xfrm>
        <a:prstGeom prst="chevr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24003" rIns="72009" bIns="24003" numCol="1" spcCol="1270" anchor="ctr" anchorCtr="0">
          <a:noAutofit/>
        </a:bodyPr>
        <a:lstStyle/>
        <a:p>
          <a:pPr marL="0" lvl="0" indent="0" algn="ctr" defTabSz="800100" rtl="1">
            <a:lnSpc>
              <a:spcPct val="90000"/>
            </a:lnSpc>
            <a:spcBef>
              <a:spcPct val="0"/>
            </a:spcBef>
            <a:spcAft>
              <a:spcPct val="35000"/>
            </a:spcAft>
            <a:buNone/>
          </a:pPr>
          <a:r>
            <a:rPr lang="fa-IR" sz="1800" b="1" kern="1200" dirty="0">
              <a:solidFill>
                <a:schemeClr val="tx1"/>
              </a:solidFill>
              <a:cs typeface="B Nazanin" panose="00000400000000000000" pitchFamily="2" charset="-78"/>
            </a:rPr>
            <a:t>مقامات،‌ مدیران و سرپرستان مستقیم هر واحد در سازمان‌های دولتی</a:t>
          </a:r>
          <a:endParaRPr lang="en-US" sz="1800" b="1" kern="1200" dirty="0">
            <a:solidFill>
              <a:schemeClr val="tx1"/>
            </a:solidFill>
            <a:cs typeface="B Nazanin" panose="00000400000000000000" pitchFamily="2" charset="-78"/>
          </a:endParaRPr>
        </a:p>
      </dsp:txBody>
      <dsp:txXfrm rot="10800000">
        <a:off x="5801595" y="0"/>
        <a:ext cx="2493071" cy="1325306"/>
      </dsp:txXfrm>
    </dsp:sp>
    <dsp:sp modelId="{0B1A31EF-B396-456C-9D4A-C181BECFDFF0}">
      <dsp:nvSpPr>
        <dsp:cNvPr id="0" name=""/>
        <dsp:cNvSpPr/>
      </dsp:nvSpPr>
      <dsp:spPr>
        <a:xfrm rot="10800000">
          <a:off x="3800" y="0"/>
          <a:ext cx="5705713" cy="1325306"/>
        </a:xfrm>
        <a:prstGeom prst="chevr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24003" rIns="72009" bIns="24003" numCol="1" spcCol="1270" anchor="ctr" anchorCtr="0">
          <a:noAutofit/>
        </a:bodyPr>
        <a:lstStyle/>
        <a:p>
          <a:pPr marL="0" lvl="0" indent="0" algn="ctr" defTabSz="800100" rtl="1">
            <a:lnSpc>
              <a:spcPct val="90000"/>
            </a:lnSpc>
            <a:spcBef>
              <a:spcPct val="0"/>
            </a:spcBef>
            <a:spcAft>
              <a:spcPct val="35000"/>
            </a:spcAft>
            <a:buNone/>
          </a:pPr>
          <a:r>
            <a:rPr lang="fa-IR" sz="1800" kern="1200" dirty="0">
              <a:cs typeface="B Nazanin" panose="00000400000000000000" pitchFamily="2" charset="-78"/>
            </a:rPr>
            <a:t>به تناسب مسئولیت موظف به نظارت بر واحد،‌ پیش‌گیری و مقابله با فساد،‌ شناسایی موارد و اعلام به مراجع ذی‌صلاح </a:t>
          </a:r>
          <a:endParaRPr lang="en-US" sz="1800" kern="1200" dirty="0">
            <a:solidFill>
              <a:schemeClr val="bg1"/>
            </a:solidFill>
            <a:cs typeface="B Nazanin" panose="00000400000000000000" pitchFamily="2" charset="-78"/>
          </a:endParaRPr>
        </a:p>
      </dsp:txBody>
      <dsp:txXfrm rot="10800000">
        <a:off x="666453" y="0"/>
        <a:ext cx="4380407" cy="132530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8A6CEC-20E9-460B-A951-9B842A744AAA}">
      <dsp:nvSpPr>
        <dsp:cNvPr id="0" name=""/>
        <dsp:cNvSpPr/>
      </dsp:nvSpPr>
      <dsp:spPr>
        <a:xfrm rot="10800000">
          <a:off x="5722588" y="0"/>
          <a:ext cx="3109604" cy="1554479"/>
        </a:xfrm>
        <a:prstGeom prst="chevr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marL="0" lvl="0" indent="0" algn="ctr" defTabSz="889000" rtl="1">
            <a:lnSpc>
              <a:spcPct val="90000"/>
            </a:lnSpc>
            <a:spcBef>
              <a:spcPct val="0"/>
            </a:spcBef>
            <a:spcAft>
              <a:spcPct val="35000"/>
            </a:spcAft>
            <a:buNone/>
          </a:pPr>
          <a:r>
            <a:rPr lang="fa-IR" sz="2000" b="1" kern="1200" dirty="0">
              <a:solidFill>
                <a:schemeClr val="tx1"/>
              </a:solidFill>
              <a:cs typeface="B Nazanin" panose="00000400000000000000" pitchFamily="2" charset="-78"/>
            </a:rPr>
            <a:t>دولت</a:t>
          </a:r>
          <a:endParaRPr lang="en-US" sz="2000" b="1" kern="1200" dirty="0">
            <a:solidFill>
              <a:schemeClr val="tx1"/>
            </a:solidFill>
            <a:cs typeface="B Nazanin" panose="00000400000000000000" pitchFamily="2" charset="-78"/>
          </a:endParaRPr>
        </a:p>
      </dsp:txBody>
      <dsp:txXfrm rot="10800000">
        <a:off x="6499827" y="0"/>
        <a:ext cx="1555125" cy="1554479"/>
      </dsp:txXfrm>
    </dsp:sp>
    <dsp:sp modelId="{0B1A31EF-B396-456C-9D4A-C181BECFDFF0}">
      <dsp:nvSpPr>
        <dsp:cNvPr id="0" name=""/>
        <dsp:cNvSpPr/>
      </dsp:nvSpPr>
      <dsp:spPr>
        <a:xfrm rot="10800000">
          <a:off x="910" y="0"/>
          <a:ext cx="6357419" cy="1554479"/>
        </a:xfrm>
        <a:prstGeom prst="chevron">
          <a:avLst/>
        </a:prstGeom>
        <a:solidFill>
          <a:schemeClr val="accent3">
            <a:hueOff val="-1534345"/>
            <a:satOff val="60358"/>
            <a:lumOff val="-274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marL="0" lvl="0" indent="0" algn="ctr" defTabSz="889000" rtl="1">
            <a:lnSpc>
              <a:spcPct val="90000"/>
            </a:lnSpc>
            <a:spcBef>
              <a:spcPct val="0"/>
            </a:spcBef>
            <a:spcAft>
              <a:spcPct val="35000"/>
            </a:spcAft>
            <a:buNone/>
          </a:pPr>
          <a:r>
            <a:rPr lang="fa-IR" sz="2000" kern="1200" dirty="0">
              <a:solidFill>
                <a:schemeClr val="tx1"/>
              </a:solidFill>
              <a:cs typeface="B Mitra" panose="00000400000000000000" pitchFamily="2" charset="-78"/>
            </a:rPr>
            <a:t>اقدام حمایت قانونی و تأمین امنیت و جبران خسارت اشخاصی که تحت عنوان مخبر یا گزارش‌دهنده، اطلاعات خود را برای پیشگیری، کشف یا اثبات جرم و همچنین شناسایی مرتکب، در اختیار مراجع ذی‌صلاح قرار می‌دهند و به این دلیل در معرض تهدید و اقدامات انتقام‌جویانه قرار می‌گیرند.</a:t>
          </a:r>
          <a:endParaRPr lang="en-US" sz="2000" kern="1200" dirty="0">
            <a:solidFill>
              <a:schemeClr val="tx1"/>
            </a:solidFill>
            <a:cs typeface="B Mitra" panose="00000400000000000000" pitchFamily="2" charset="-78"/>
          </a:endParaRPr>
        </a:p>
      </dsp:txBody>
      <dsp:txXfrm rot="10800000">
        <a:off x="778149" y="0"/>
        <a:ext cx="4802940" cy="1554479"/>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394901-6911-45D9-A761-68CF11FC3C32}">
      <dsp:nvSpPr>
        <dsp:cNvPr id="0" name=""/>
        <dsp:cNvSpPr/>
      </dsp:nvSpPr>
      <dsp:spPr>
        <a:xfrm>
          <a:off x="0" y="1279731"/>
          <a:ext cx="8605157" cy="1055476"/>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ctr" defTabSz="711200" rtl="1">
            <a:lnSpc>
              <a:spcPct val="90000"/>
            </a:lnSpc>
            <a:spcBef>
              <a:spcPct val="0"/>
            </a:spcBef>
            <a:spcAft>
              <a:spcPct val="35000"/>
            </a:spcAft>
            <a:buNone/>
          </a:pPr>
          <a:r>
            <a:rPr lang="fa-IR" sz="1600" b="1" kern="1200" dirty="0">
              <a:solidFill>
                <a:schemeClr val="tx1"/>
              </a:solidFill>
              <a:cs typeface="B Nazanin" panose="00000400000000000000" pitchFamily="2" charset="-78"/>
            </a:rPr>
            <a:t>هیأت تجدیدنظر در مرکز وزارت‌خانه در صورت ضرورت به تشحیص هیأت عالی نظارت در مرکز استان‌ها</a:t>
          </a:r>
          <a:endParaRPr lang="en-US" sz="1600" b="1" kern="1200" dirty="0">
            <a:solidFill>
              <a:schemeClr val="tx1"/>
            </a:solidFill>
            <a:cs typeface="B Nazanin" panose="00000400000000000000" pitchFamily="2" charset="-78"/>
          </a:endParaRPr>
        </a:p>
      </dsp:txBody>
      <dsp:txXfrm>
        <a:off x="6023609" y="1279731"/>
        <a:ext cx="2581547" cy="1055476"/>
      </dsp:txXfrm>
    </dsp:sp>
    <dsp:sp modelId="{32B685F0-0625-4FD6-BC43-CF3BFE820201}">
      <dsp:nvSpPr>
        <dsp:cNvPr id="0" name=""/>
        <dsp:cNvSpPr/>
      </dsp:nvSpPr>
      <dsp:spPr>
        <a:xfrm>
          <a:off x="0" y="48342"/>
          <a:ext cx="8605157" cy="1055476"/>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rtl="1">
            <a:lnSpc>
              <a:spcPct val="90000"/>
            </a:lnSpc>
            <a:spcBef>
              <a:spcPct val="0"/>
            </a:spcBef>
            <a:spcAft>
              <a:spcPct val="35000"/>
            </a:spcAft>
            <a:buNone/>
          </a:pPr>
          <a:r>
            <a:rPr lang="fa-IR" sz="1800" b="1" kern="1200" dirty="0">
              <a:solidFill>
                <a:schemeClr val="tx1"/>
              </a:solidFill>
              <a:cs typeface="B Nazanin" panose="00000400000000000000" pitchFamily="2" charset="-78"/>
            </a:rPr>
            <a:t>سازمان اداری و استخدامی </a:t>
          </a:r>
          <a:endParaRPr lang="en-US" sz="1800" b="1" kern="1200" dirty="0">
            <a:solidFill>
              <a:schemeClr val="tx1"/>
            </a:solidFill>
            <a:cs typeface="B Nazanin" panose="00000400000000000000" pitchFamily="2" charset="-78"/>
          </a:endParaRPr>
        </a:p>
      </dsp:txBody>
      <dsp:txXfrm>
        <a:off x="6023609" y="48342"/>
        <a:ext cx="2581547" cy="1055476"/>
      </dsp:txXfrm>
    </dsp:sp>
    <dsp:sp modelId="{8924E2CA-FBA6-42DB-BEAF-27A9723C6AB2}">
      <dsp:nvSpPr>
        <dsp:cNvPr id="0" name=""/>
        <dsp:cNvSpPr/>
      </dsp:nvSpPr>
      <dsp:spPr>
        <a:xfrm>
          <a:off x="2438183" y="136298"/>
          <a:ext cx="1319345" cy="879563"/>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fa-IR" sz="1800" b="1" kern="1200" dirty="0">
              <a:solidFill>
                <a:schemeClr val="tx1"/>
              </a:solidFill>
              <a:cs typeface="B Nazanin" panose="00000400000000000000" pitchFamily="2" charset="-78"/>
            </a:rPr>
            <a:t>هیأت عالی نظارت</a:t>
          </a:r>
          <a:endParaRPr lang="en-US" sz="1800" b="1" kern="1200" dirty="0">
            <a:solidFill>
              <a:schemeClr val="tx1"/>
            </a:solidFill>
            <a:cs typeface="B Nazanin" panose="00000400000000000000" pitchFamily="2" charset="-78"/>
          </a:endParaRPr>
        </a:p>
      </dsp:txBody>
      <dsp:txXfrm>
        <a:off x="2463945" y="162060"/>
        <a:ext cx="1267821" cy="828039"/>
      </dsp:txXfrm>
    </dsp:sp>
    <dsp:sp modelId="{1E00898D-8934-44D1-835E-A29BCB96A636}">
      <dsp:nvSpPr>
        <dsp:cNvPr id="0" name=""/>
        <dsp:cNvSpPr/>
      </dsp:nvSpPr>
      <dsp:spPr>
        <a:xfrm>
          <a:off x="3097856" y="1015862"/>
          <a:ext cx="857574" cy="351825"/>
        </a:xfrm>
        <a:custGeom>
          <a:avLst/>
          <a:gdLst/>
          <a:ahLst/>
          <a:cxnLst/>
          <a:rect l="0" t="0" r="0" b="0"/>
          <a:pathLst>
            <a:path>
              <a:moveTo>
                <a:pt x="0" y="0"/>
              </a:moveTo>
              <a:lnTo>
                <a:pt x="0" y="175912"/>
              </a:lnTo>
              <a:lnTo>
                <a:pt x="857574" y="175912"/>
              </a:lnTo>
              <a:lnTo>
                <a:pt x="857574" y="351825"/>
              </a:lnTo>
            </a:path>
          </a:pathLst>
        </a:custGeom>
        <a:noFill/>
        <a:ln w="127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5D316B3-0507-4795-AED6-0610D22FF3FE}">
      <dsp:nvSpPr>
        <dsp:cNvPr id="0" name=""/>
        <dsp:cNvSpPr/>
      </dsp:nvSpPr>
      <dsp:spPr>
        <a:xfrm>
          <a:off x="3295758" y="1367687"/>
          <a:ext cx="1319345" cy="879563"/>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fa-IR" sz="1800" b="1" kern="1200" dirty="0">
              <a:solidFill>
                <a:schemeClr val="tx1"/>
              </a:solidFill>
              <a:cs typeface="B Nazanin" panose="00000400000000000000" pitchFamily="2" charset="-78"/>
            </a:rPr>
            <a:t>هیأت بدوی رسیدگی به تخلفات اداری</a:t>
          </a:r>
          <a:endParaRPr lang="en-US" sz="1800" b="1" kern="1200" dirty="0">
            <a:solidFill>
              <a:schemeClr val="tx1"/>
            </a:solidFill>
            <a:cs typeface="B Nazanin" panose="00000400000000000000" pitchFamily="2" charset="-78"/>
          </a:endParaRPr>
        </a:p>
      </dsp:txBody>
      <dsp:txXfrm>
        <a:off x="3321520" y="1393449"/>
        <a:ext cx="1267821" cy="828039"/>
      </dsp:txXfrm>
    </dsp:sp>
    <dsp:sp modelId="{28F86578-7084-48D8-9628-B44EFB8A5101}">
      <dsp:nvSpPr>
        <dsp:cNvPr id="0" name=""/>
        <dsp:cNvSpPr/>
      </dsp:nvSpPr>
      <dsp:spPr>
        <a:xfrm>
          <a:off x="3909711" y="2247251"/>
          <a:ext cx="91440" cy="351825"/>
        </a:xfrm>
        <a:custGeom>
          <a:avLst/>
          <a:gdLst/>
          <a:ahLst/>
          <a:cxnLst/>
          <a:rect l="0" t="0" r="0" b="0"/>
          <a:pathLst>
            <a:path>
              <a:moveTo>
                <a:pt x="45720" y="0"/>
              </a:moveTo>
              <a:lnTo>
                <a:pt x="45720" y="351825"/>
              </a:lnTo>
            </a:path>
          </a:pathLst>
        </a:custGeom>
        <a:noFill/>
        <a:ln w="127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50F01E-B984-4DCE-9A9D-3D5264B65296}">
      <dsp:nvSpPr>
        <dsp:cNvPr id="0" name=""/>
        <dsp:cNvSpPr/>
      </dsp:nvSpPr>
      <dsp:spPr>
        <a:xfrm>
          <a:off x="3295758" y="2599076"/>
          <a:ext cx="1319345" cy="879563"/>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fa-IR" sz="1800" b="1" kern="1200" dirty="0">
              <a:solidFill>
                <a:schemeClr val="tx1"/>
              </a:solidFill>
              <a:cs typeface="B Nazanin" panose="00000400000000000000" pitchFamily="2" charset="-78"/>
            </a:rPr>
            <a:t>سه عضو اصلی و دو عضو علی‌البدل</a:t>
          </a:r>
          <a:endParaRPr lang="en-US" sz="1800" b="1" kern="1200" dirty="0">
            <a:solidFill>
              <a:schemeClr val="tx1"/>
            </a:solidFill>
            <a:cs typeface="B Nazanin" panose="00000400000000000000" pitchFamily="2" charset="-78"/>
          </a:endParaRPr>
        </a:p>
      </dsp:txBody>
      <dsp:txXfrm>
        <a:off x="3321520" y="2624838"/>
        <a:ext cx="1267821" cy="828039"/>
      </dsp:txXfrm>
    </dsp:sp>
    <dsp:sp modelId="{D3C3A076-73B6-40FA-B9EC-845EB96ED761}">
      <dsp:nvSpPr>
        <dsp:cNvPr id="0" name=""/>
        <dsp:cNvSpPr/>
      </dsp:nvSpPr>
      <dsp:spPr>
        <a:xfrm>
          <a:off x="3909711" y="3478640"/>
          <a:ext cx="91440" cy="351825"/>
        </a:xfrm>
        <a:custGeom>
          <a:avLst/>
          <a:gdLst/>
          <a:ahLst/>
          <a:cxnLst/>
          <a:rect l="0" t="0" r="0" b="0"/>
          <a:pathLst>
            <a:path>
              <a:moveTo>
                <a:pt x="45720" y="0"/>
              </a:moveTo>
              <a:lnTo>
                <a:pt x="45720" y="351825"/>
              </a:lnTo>
            </a:path>
          </a:pathLst>
        </a:custGeom>
        <a:noFill/>
        <a:ln w="127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0CCAB9-9CC7-4A83-B0D4-90281F38254C}">
      <dsp:nvSpPr>
        <dsp:cNvPr id="0" name=""/>
        <dsp:cNvSpPr/>
      </dsp:nvSpPr>
      <dsp:spPr>
        <a:xfrm>
          <a:off x="3295758" y="3830465"/>
          <a:ext cx="1319345" cy="8795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a-IR" sz="1900" kern="1200" dirty="0">
              <a:cs typeface="B Nazanin" panose="00000400000000000000" pitchFamily="2" charset="-78"/>
            </a:rPr>
            <a:t>گروه/های تحقیق</a:t>
          </a:r>
          <a:endParaRPr lang="en-US" sz="1900" kern="1200" dirty="0">
            <a:cs typeface="B Nazanin" panose="00000400000000000000" pitchFamily="2" charset="-78"/>
          </a:endParaRPr>
        </a:p>
      </dsp:txBody>
      <dsp:txXfrm>
        <a:off x="3321520" y="3856227"/>
        <a:ext cx="1267821" cy="828039"/>
      </dsp:txXfrm>
    </dsp:sp>
    <dsp:sp modelId="{DD40950A-2F2C-48F0-AEDE-300F596D2D59}">
      <dsp:nvSpPr>
        <dsp:cNvPr id="0" name=""/>
        <dsp:cNvSpPr/>
      </dsp:nvSpPr>
      <dsp:spPr>
        <a:xfrm>
          <a:off x="2240282" y="1015862"/>
          <a:ext cx="857574" cy="351825"/>
        </a:xfrm>
        <a:custGeom>
          <a:avLst/>
          <a:gdLst/>
          <a:ahLst/>
          <a:cxnLst/>
          <a:rect l="0" t="0" r="0" b="0"/>
          <a:pathLst>
            <a:path>
              <a:moveTo>
                <a:pt x="857574" y="0"/>
              </a:moveTo>
              <a:lnTo>
                <a:pt x="857574" y="175912"/>
              </a:lnTo>
              <a:lnTo>
                <a:pt x="0" y="175912"/>
              </a:lnTo>
              <a:lnTo>
                <a:pt x="0" y="351825"/>
              </a:lnTo>
            </a:path>
          </a:pathLst>
        </a:custGeom>
        <a:noFill/>
        <a:ln w="127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D20B8C9-759D-4B35-9578-3D1F9584D184}">
      <dsp:nvSpPr>
        <dsp:cNvPr id="0" name=""/>
        <dsp:cNvSpPr/>
      </dsp:nvSpPr>
      <dsp:spPr>
        <a:xfrm>
          <a:off x="1580609" y="1367687"/>
          <a:ext cx="1319345" cy="879563"/>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a-IR" sz="1800" b="1" kern="1200" dirty="0">
              <a:solidFill>
                <a:schemeClr val="tx1"/>
              </a:solidFill>
              <a:cs typeface="B Nazanin" panose="00000400000000000000" pitchFamily="2" charset="-78"/>
            </a:rPr>
            <a:t>هیأت‌های بدوی و تجدیدنظر</a:t>
          </a:r>
          <a:endParaRPr lang="en-US" sz="1800" b="1" kern="1200" dirty="0">
            <a:solidFill>
              <a:schemeClr val="tx1"/>
            </a:solidFill>
            <a:cs typeface="B Nazanin" panose="00000400000000000000" pitchFamily="2" charset="-78"/>
          </a:endParaRPr>
        </a:p>
      </dsp:txBody>
      <dsp:txXfrm>
        <a:off x="1606371" y="1393449"/>
        <a:ext cx="1267821" cy="828039"/>
      </dsp:txXfrm>
    </dsp:sp>
    <dsp:sp modelId="{765F5F3C-E98D-4FD4-91C3-46C312935DE5}">
      <dsp:nvSpPr>
        <dsp:cNvPr id="0" name=""/>
        <dsp:cNvSpPr/>
      </dsp:nvSpPr>
      <dsp:spPr>
        <a:xfrm>
          <a:off x="2194562" y="2247251"/>
          <a:ext cx="91440" cy="351825"/>
        </a:xfrm>
        <a:custGeom>
          <a:avLst/>
          <a:gdLst/>
          <a:ahLst/>
          <a:cxnLst/>
          <a:rect l="0" t="0" r="0" b="0"/>
          <a:pathLst>
            <a:path>
              <a:moveTo>
                <a:pt x="45720" y="0"/>
              </a:moveTo>
              <a:lnTo>
                <a:pt x="45720" y="351825"/>
              </a:lnTo>
            </a:path>
          </a:pathLst>
        </a:custGeom>
        <a:noFill/>
        <a:ln w="127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54DF354-B7DA-43FB-9385-BE3C58B911E6}">
      <dsp:nvSpPr>
        <dsp:cNvPr id="0" name=""/>
        <dsp:cNvSpPr/>
      </dsp:nvSpPr>
      <dsp:spPr>
        <a:xfrm>
          <a:off x="1580609" y="2599076"/>
          <a:ext cx="1319345" cy="879563"/>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fa-IR" sz="1800" b="1" kern="1200" dirty="0">
              <a:solidFill>
                <a:schemeClr val="tx1"/>
              </a:solidFill>
              <a:cs typeface="B Nazanin" panose="00000400000000000000" pitchFamily="2" charset="-78"/>
            </a:rPr>
            <a:t>سه عضو اصلی و دو عضو علی‌البدل</a:t>
          </a:r>
          <a:endParaRPr lang="en-US" sz="1800" b="1" kern="1200" dirty="0">
            <a:solidFill>
              <a:schemeClr val="tx1"/>
            </a:solidFill>
            <a:cs typeface="B Nazanin" panose="00000400000000000000" pitchFamily="2" charset="-78"/>
          </a:endParaRPr>
        </a:p>
      </dsp:txBody>
      <dsp:txXfrm>
        <a:off x="1606371" y="2624838"/>
        <a:ext cx="1267821" cy="828039"/>
      </dsp:txXfrm>
    </dsp:sp>
    <dsp:sp modelId="{BF326966-940F-4784-98BD-76B6A4870F53}">
      <dsp:nvSpPr>
        <dsp:cNvPr id="0" name=""/>
        <dsp:cNvSpPr/>
      </dsp:nvSpPr>
      <dsp:spPr>
        <a:xfrm>
          <a:off x="2194562" y="3478640"/>
          <a:ext cx="91440" cy="351825"/>
        </a:xfrm>
        <a:custGeom>
          <a:avLst/>
          <a:gdLst/>
          <a:ahLst/>
          <a:cxnLst/>
          <a:rect l="0" t="0" r="0" b="0"/>
          <a:pathLst>
            <a:path>
              <a:moveTo>
                <a:pt x="45720" y="0"/>
              </a:moveTo>
              <a:lnTo>
                <a:pt x="45720" y="351825"/>
              </a:lnTo>
            </a:path>
          </a:pathLst>
        </a:custGeom>
        <a:noFill/>
        <a:ln w="127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8826940-4383-471E-B95F-2D43ECA03897}">
      <dsp:nvSpPr>
        <dsp:cNvPr id="0" name=""/>
        <dsp:cNvSpPr/>
      </dsp:nvSpPr>
      <dsp:spPr>
        <a:xfrm>
          <a:off x="1580609" y="3830465"/>
          <a:ext cx="1319345" cy="8795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a-IR" sz="1900" kern="1200" dirty="0">
              <a:cs typeface="B Nazanin" panose="00000400000000000000" pitchFamily="2" charset="-78"/>
            </a:rPr>
            <a:t>گروه/های تحقیق</a:t>
          </a:r>
          <a:endParaRPr lang="en-US" sz="1900" kern="1200" dirty="0">
            <a:cs typeface="B Nazanin" panose="00000400000000000000" pitchFamily="2" charset="-78"/>
          </a:endParaRPr>
        </a:p>
      </dsp:txBody>
      <dsp:txXfrm>
        <a:off x="1606371" y="3856227"/>
        <a:ext cx="1267821" cy="828039"/>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2B9A3E-77B2-4990-80D2-34A3AEF74E07}">
      <dsp:nvSpPr>
        <dsp:cNvPr id="0" name=""/>
        <dsp:cNvSpPr/>
      </dsp:nvSpPr>
      <dsp:spPr>
        <a:xfrm>
          <a:off x="4994105" y="22216"/>
          <a:ext cx="3577099" cy="209869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a-IR" sz="2000" kern="1200" dirty="0">
              <a:cs typeface="B Titr" panose="00000700000000000000" pitchFamily="2" charset="-78"/>
            </a:rPr>
            <a:t>صلاحیت رسیدگی به تخلف و صدور رأی</a:t>
          </a:r>
          <a:endParaRPr lang="en-US" sz="2000" kern="1200" dirty="0">
            <a:cs typeface="B Titr" panose="00000700000000000000" pitchFamily="2" charset="-78"/>
          </a:endParaRPr>
        </a:p>
      </dsp:txBody>
      <dsp:txXfrm>
        <a:off x="5055574" y="83685"/>
        <a:ext cx="3454161" cy="1975754"/>
      </dsp:txXfrm>
    </dsp:sp>
    <dsp:sp modelId="{5E92914F-D6D7-4B8C-B6BF-FD5AD114EA8D}">
      <dsp:nvSpPr>
        <dsp:cNvPr id="0" name=""/>
        <dsp:cNvSpPr/>
      </dsp:nvSpPr>
      <dsp:spPr>
        <a:xfrm rot="10800000">
          <a:off x="3881422" y="629342"/>
          <a:ext cx="756054" cy="884440"/>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cs typeface="B Titr" panose="00000700000000000000" pitchFamily="2" charset="-78"/>
          </a:endParaRPr>
        </a:p>
      </dsp:txBody>
      <dsp:txXfrm rot="10800000">
        <a:off x="4108238" y="806230"/>
        <a:ext cx="529238" cy="530664"/>
      </dsp:txXfrm>
    </dsp:sp>
    <dsp:sp modelId="{87E69F39-CD8C-4D5E-8D60-2A2E2ACF073A}">
      <dsp:nvSpPr>
        <dsp:cNvPr id="0" name=""/>
        <dsp:cNvSpPr/>
      </dsp:nvSpPr>
      <dsp:spPr>
        <a:xfrm>
          <a:off x="1294" y="1674"/>
          <a:ext cx="3566293" cy="2139776"/>
        </a:xfrm>
        <a:prstGeom prst="roundRect">
          <a:avLst>
            <a:gd name="adj" fmla="val 10000"/>
          </a:avLst>
        </a:prstGeom>
        <a:solidFill>
          <a:schemeClr val="accent2">
            <a:hueOff val="2748086"/>
            <a:satOff val="-54774"/>
            <a:lumOff val="235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a-IR" sz="2000" kern="1200" dirty="0">
              <a:cs typeface="B Titr" panose="00000700000000000000" pitchFamily="2" charset="-78"/>
            </a:rPr>
            <a:t>هیأت بدوی</a:t>
          </a:r>
          <a:endParaRPr lang="en-US" sz="2000" kern="1200" dirty="0">
            <a:cs typeface="B Titr" panose="00000700000000000000" pitchFamily="2" charset="-78"/>
          </a:endParaRPr>
        </a:p>
      </dsp:txBody>
      <dsp:txXfrm>
        <a:off x="63966" y="64346"/>
        <a:ext cx="3440949" cy="20144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AB94D7-9664-4230-902E-1D30B1578399}">
      <dsp:nvSpPr>
        <dsp:cNvPr id="0" name=""/>
        <dsp:cNvSpPr/>
      </dsp:nvSpPr>
      <dsp:spPr>
        <a:xfrm>
          <a:off x="6360903" y="77662"/>
          <a:ext cx="2223729" cy="74116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rtl="1">
            <a:lnSpc>
              <a:spcPct val="90000"/>
            </a:lnSpc>
            <a:spcBef>
              <a:spcPct val="0"/>
            </a:spcBef>
            <a:spcAft>
              <a:spcPct val="35000"/>
            </a:spcAft>
            <a:buNone/>
          </a:pPr>
          <a:r>
            <a:rPr lang="ar-SA" sz="2000" b="1" kern="1200" dirty="0">
              <a:solidFill>
                <a:schemeClr val="tx1"/>
              </a:solidFill>
              <a:cs typeface="B Nazanin" panose="00000400000000000000" pitchFamily="2" charset="-78"/>
            </a:rPr>
            <a:t>شکل منافع و نوع رويه‌اي</a:t>
          </a:r>
          <a:endParaRPr lang="fa-IR" sz="2000" b="1" kern="1200" dirty="0">
            <a:solidFill>
              <a:schemeClr val="tx1"/>
            </a:solidFill>
            <a:cs typeface="B Nazanin" panose="00000400000000000000" pitchFamily="2" charset="-78"/>
          </a:endParaRPr>
        </a:p>
      </dsp:txBody>
      <dsp:txXfrm>
        <a:off x="6382611" y="99370"/>
        <a:ext cx="2180313" cy="697748"/>
      </dsp:txXfrm>
    </dsp:sp>
    <dsp:sp modelId="{FFCD34A0-3943-4229-BEDD-9074F85942C8}">
      <dsp:nvSpPr>
        <dsp:cNvPr id="0" name=""/>
        <dsp:cNvSpPr/>
      </dsp:nvSpPr>
      <dsp:spPr>
        <a:xfrm>
          <a:off x="8165649" y="818826"/>
          <a:ext cx="196610" cy="488775"/>
        </a:xfrm>
        <a:custGeom>
          <a:avLst/>
          <a:gdLst/>
          <a:ahLst/>
          <a:cxnLst/>
          <a:rect l="0" t="0" r="0" b="0"/>
          <a:pathLst>
            <a:path>
              <a:moveTo>
                <a:pt x="196610" y="0"/>
              </a:moveTo>
              <a:lnTo>
                <a:pt x="196610" y="488775"/>
              </a:lnTo>
              <a:lnTo>
                <a:pt x="0" y="488775"/>
              </a:lnTo>
            </a:path>
          </a:pathLst>
        </a:custGeom>
        <a:noFill/>
        <a:ln w="127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84F59E-10D3-4083-ABD0-2991C6F338FA}">
      <dsp:nvSpPr>
        <dsp:cNvPr id="0" name=""/>
        <dsp:cNvSpPr/>
      </dsp:nvSpPr>
      <dsp:spPr>
        <a:xfrm>
          <a:off x="6979787" y="937020"/>
          <a:ext cx="1185862" cy="741164"/>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rtl="1">
            <a:lnSpc>
              <a:spcPct val="90000"/>
            </a:lnSpc>
            <a:spcBef>
              <a:spcPct val="0"/>
            </a:spcBef>
            <a:spcAft>
              <a:spcPct val="35000"/>
            </a:spcAft>
            <a:buNone/>
          </a:pPr>
          <a:r>
            <a:rPr lang="fa-IR" sz="2000" kern="1200" dirty="0">
              <a:cs typeface="B Nazanin" panose="00000400000000000000" pitchFamily="2" charset="-78"/>
            </a:rPr>
            <a:t>فردی</a:t>
          </a:r>
        </a:p>
      </dsp:txBody>
      <dsp:txXfrm>
        <a:off x="7001495" y="958728"/>
        <a:ext cx="1142446" cy="697748"/>
      </dsp:txXfrm>
    </dsp:sp>
    <dsp:sp modelId="{647BA69B-8ECB-40F8-A527-2B12AA09FFE9}">
      <dsp:nvSpPr>
        <dsp:cNvPr id="0" name=""/>
        <dsp:cNvSpPr/>
      </dsp:nvSpPr>
      <dsp:spPr>
        <a:xfrm>
          <a:off x="8169302" y="818826"/>
          <a:ext cx="192957" cy="1576070"/>
        </a:xfrm>
        <a:custGeom>
          <a:avLst/>
          <a:gdLst/>
          <a:ahLst/>
          <a:cxnLst/>
          <a:rect l="0" t="0" r="0" b="0"/>
          <a:pathLst>
            <a:path>
              <a:moveTo>
                <a:pt x="192957" y="0"/>
              </a:moveTo>
              <a:lnTo>
                <a:pt x="192957" y="1576070"/>
              </a:lnTo>
              <a:lnTo>
                <a:pt x="0" y="1576070"/>
              </a:lnTo>
            </a:path>
          </a:pathLst>
        </a:custGeom>
        <a:noFill/>
        <a:ln w="127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2C5CD0F-57DA-4FEE-9184-E2A2AB735B00}">
      <dsp:nvSpPr>
        <dsp:cNvPr id="0" name=""/>
        <dsp:cNvSpPr/>
      </dsp:nvSpPr>
      <dsp:spPr>
        <a:xfrm>
          <a:off x="6983439" y="1828847"/>
          <a:ext cx="1185862" cy="1132098"/>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392584"/>
              <a:satOff val="-7825"/>
              <a:lumOff val="33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815" tIns="29210" rIns="43815" bIns="29210" numCol="1" spcCol="1270" anchor="ctr" anchorCtr="0">
          <a:noAutofit/>
        </a:bodyPr>
        <a:lstStyle/>
        <a:p>
          <a:pPr marL="0" lvl="0" indent="0" algn="ctr" defTabSz="1022350" rtl="1">
            <a:lnSpc>
              <a:spcPct val="90000"/>
            </a:lnSpc>
            <a:spcBef>
              <a:spcPct val="0"/>
            </a:spcBef>
            <a:spcAft>
              <a:spcPct val="35000"/>
            </a:spcAft>
            <a:buNone/>
          </a:pPr>
          <a:r>
            <a:rPr lang="fa-IR" sz="2300" kern="1200" dirty="0">
              <a:cs typeface="B Nazanin" panose="00000400000000000000" pitchFamily="2" charset="-78"/>
            </a:rPr>
            <a:t>نهادی</a:t>
          </a:r>
          <a:endParaRPr lang="fa-IR" sz="1400" kern="1200" dirty="0">
            <a:cs typeface="B Nazanin" panose="00000400000000000000" pitchFamily="2" charset="-78"/>
          </a:endParaRPr>
        </a:p>
      </dsp:txBody>
      <dsp:txXfrm>
        <a:off x="7016597" y="1862005"/>
        <a:ext cx="1119546" cy="1065782"/>
      </dsp:txXfrm>
    </dsp:sp>
    <dsp:sp modelId="{E7A05A70-730B-4EF7-B0F6-6BFDB774BEAF}">
      <dsp:nvSpPr>
        <dsp:cNvPr id="0" name=""/>
        <dsp:cNvSpPr/>
      </dsp:nvSpPr>
      <dsp:spPr>
        <a:xfrm>
          <a:off x="3612785" y="77662"/>
          <a:ext cx="2223729" cy="741164"/>
        </a:xfrm>
        <a:prstGeom prst="roundRect">
          <a:avLst>
            <a:gd name="adj" fmla="val 10000"/>
          </a:avLst>
        </a:prstGeom>
        <a:solidFill>
          <a:schemeClr val="accent2">
            <a:hueOff val="1374043"/>
            <a:satOff val="-27387"/>
            <a:lumOff val="117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rtl="1">
            <a:lnSpc>
              <a:spcPct val="90000"/>
            </a:lnSpc>
            <a:spcBef>
              <a:spcPct val="0"/>
            </a:spcBef>
            <a:spcAft>
              <a:spcPct val="35000"/>
            </a:spcAft>
            <a:buNone/>
          </a:pPr>
          <a:r>
            <a:rPr lang="fa-IR" sz="2000" b="1" kern="1200" dirty="0">
              <a:solidFill>
                <a:schemeClr val="tx1"/>
              </a:solidFill>
              <a:cs typeface="B Nazanin" panose="00000400000000000000" pitchFamily="2" charset="-78"/>
            </a:rPr>
            <a:t>سطح وقوع و روند تصمیم‌گیری</a:t>
          </a:r>
        </a:p>
      </dsp:txBody>
      <dsp:txXfrm>
        <a:off x="3634493" y="99370"/>
        <a:ext cx="2180313" cy="697748"/>
      </dsp:txXfrm>
    </dsp:sp>
    <dsp:sp modelId="{B8AE0233-A8DC-46FC-A871-5938ACBFC35F}">
      <dsp:nvSpPr>
        <dsp:cNvPr id="0" name=""/>
        <dsp:cNvSpPr/>
      </dsp:nvSpPr>
      <dsp:spPr>
        <a:xfrm>
          <a:off x="5004626" y="818826"/>
          <a:ext cx="609515" cy="488775"/>
        </a:xfrm>
        <a:custGeom>
          <a:avLst/>
          <a:gdLst/>
          <a:ahLst/>
          <a:cxnLst/>
          <a:rect l="0" t="0" r="0" b="0"/>
          <a:pathLst>
            <a:path>
              <a:moveTo>
                <a:pt x="609515" y="0"/>
              </a:moveTo>
              <a:lnTo>
                <a:pt x="609515" y="488775"/>
              </a:lnTo>
              <a:lnTo>
                <a:pt x="0" y="488775"/>
              </a:lnTo>
            </a:path>
          </a:pathLst>
        </a:custGeom>
        <a:noFill/>
        <a:ln w="127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F123BEB-B4F9-4034-9358-0416509CA984}">
      <dsp:nvSpPr>
        <dsp:cNvPr id="0" name=""/>
        <dsp:cNvSpPr/>
      </dsp:nvSpPr>
      <dsp:spPr>
        <a:xfrm>
          <a:off x="3818763" y="937020"/>
          <a:ext cx="1185862" cy="741164"/>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785167"/>
              <a:satOff val="-15650"/>
              <a:lumOff val="67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rtl="1">
            <a:lnSpc>
              <a:spcPct val="90000"/>
            </a:lnSpc>
            <a:spcBef>
              <a:spcPct val="0"/>
            </a:spcBef>
            <a:spcAft>
              <a:spcPct val="35000"/>
            </a:spcAft>
            <a:buNone/>
          </a:pPr>
          <a:r>
            <a:rPr lang="fa-IR" sz="2000" kern="1200" dirty="0">
              <a:cs typeface="B Nazanin" panose="00000400000000000000" pitchFamily="2" charset="-78"/>
            </a:rPr>
            <a:t>خرد / کوچک</a:t>
          </a:r>
        </a:p>
      </dsp:txBody>
      <dsp:txXfrm>
        <a:off x="3840471" y="958728"/>
        <a:ext cx="1142446" cy="697748"/>
      </dsp:txXfrm>
    </dsp:sp>
    <dsp:sp modelId="{E90B814F-443C-4DEC-91EB-AB35480596AF}">
      <dsp:nvSpPr>
        <dsp:cNvPr id="0" name=""/>
        <dsp:cNvSpPr/>
      </dsp:nvSpPr>
      <dsp:spPr>
        <a:xfrm>
          <a:off x="5069018" y="818826"/>
          <a:ext cx="545123" cy="1833165"/>
        </a:xfrm>
        <a:custGeom>
          <a:avLst/>
          <a:gdLst/>
          <a:ahLst/>
          <a:cxnLst/>
          <a:rect l="0" t="0" r="0" b="0"/>
          <a:pathLst>
            <a:path>
              <a:moveTo>
                <a:pt x="545123" y="0"/>
              </a:moveTo>
              <a:lnTo>
                <a:pt x="545123" y="1833165"/>
              </a:lnTo>
              <a:lnTo>
                <a:pt x="0" y="1833165"/>
              </a:lnTo>
            </a:path>
          </a:pathLst>
        </a:custGeom>
        <a:noFill/>
        <a:ln w="127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F4C3F64-8D2D-484D-A378-A068C074A8FC}">
      <dsp:nvSpPr>
        <dsp:cNvPr id="0" name=""/>
        <dsp:cNvSpPr/>
      </dsp:nvSpPr>
      <dsp:spPr>
        <a:xfrm>
          <a:off x="3883156" y="1929838"/>
          <a:ext cx="1185862" cy="1444306"/>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1177751"/>
              <a:satOff val="-23475"/>
              <a:lumOff val="10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marL="0" lvl="0" indent="0" algn="ctr" defTabSz="933450" rtl="1">
            <a:lnSpc>
              <a:spcPct val="90000"/>
            </a:lnSpc>
            <a:spcBef>
              <a:spcPct val="0"/>
            </a:spcBef>
            <a:spcAft>
              <a:spcPct val="35000"/>
            </a:spcAft>
            <a:buNone/>
          </a:pPr>
          <a:r>
            <a:rPr lang="fa-IR" sz="2100" kern="1200" dirty="0">
              <a:cs typeface="B Nazanin" panose="00000400000000000000" pitchFamily="2" charset="-78"/>
            </a:rPr>
            <a:t>کلان / سیستماتیک </a:t>
          </a:r>
        </a:p>
      </dsp:txBody>
      <dsp:txXfrm>
        <a:off x="3917889" y="1964571"/>
        <a:ext cx="1116396" cy="1374840"/>
      </dsp:txXfrm>
    </dsp:sp>
    <dsp:sp modelId="{AC147DC8-1C34-49EF-BAA3-D2EF3D9905C3}">
      <dsp:nvSpPr>
        <dsp:cNvPr id="0" name=""/>
        <dsp:cNvSpPr/>
      </dsp:nvSpPr>
      <dsp:spPr>
        <a:xfrm>
          <a:off x="776676" y="77662"/>
          <a:ext cx="2223729" cy="741164"/>
        </a:xfrm>
        <a:prstGeom prst="roundRect">
          <a:avLst>
            <a:gd name="adj" fmla="val 10000"/>
          </a:avLst>
        </a:prstGeom>
        <a:solidFill>
          <a:schemeClr val="accent2">
            <a:hueOff val="2748086"/>
            <a:satOff val="-54774"/>
            <a:lumOff val="235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rtl="1">
            <a:lnSpc>
              <a:spcPct val="90000"/>
            </a:lnSpc>
            <a:spcBef>
              <a:spcPct val="0"/>
            </a:spcBef>
            <a:spcAft>
              <a:spcPct val="35000"/>
            </a:spcAft>
            <a:buNone/>
          </a:pPr>
          <a:r>
            <a:rPr lang="fa-IR" sz="2000" b="1" kern="1200" dirty="0">
              <a:solidFill>
                <a:schemeClr val="tx1"/>
              </a:solidFill>
              <a:cs typeface="B Nazanin" panose="00000400000000000000" pitchFamily="2" charset="-78"/>
            </a:rPr>
            <a:t>بر اساس رویکرد</a:t>
          </a:r>
        </a:p>
      </dsp:txBody>
      <dsp:txXfrm>
        <a:off x="798384" y="99370"/>
        <a:ext cx="2180313" cy="697748"/>
      </dsp:txXfrm>
    </dsp:sp>
    <dsp:sp modelId="{B1F389A1-4401-43E0-8E07-C100D3C7982B}">
      <dsp:nvSpPr>
        <dsp:cNvPr id="0" name=""/>
        <dsp:cNvSpPr/>
      </dsp:nvSpPr>
      <dsp:spPr>
        <a:xfrm>
          <a:off x="2285099" y="818826"/>
          <a:ext cx="492933" cy="499166"/>
        </a:xfrm>
        <a:custGeom>
          <a:avLst/>
          <a:gdLst/>
          <a:ahLst/>
          <a:cxnLst/>
          <a:rect l="0" t="0" r="0" b="0"/>
          <a:pathLst>
            <a:path>
              <a:moveTo>
                <a:pt x="492933" y="0"/>
              </a:moveTo>
              <a:lnTo>
                <a:pt x="492933" y="499166"/>
              </a:lnTo>
              <a:lnTo>
                <a:pt x="0" y="499166"/>
              </a:lnTo>
            </a:path>
          </a:pathLst>
        </a:custGeom>
        <a:noFill/>
        <a:ln w="127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2343547-A55C-43FB-8BD4-83CDF95291AE}">
      <dsp:nvSpPr>
        <dsp:cNvPr id="0" name=""/>
        <dsp:cNvSpPr/>
      </dsp:nvSpPr>
      <dsp:spPr>
        <a:xfrm>
          <a:off x="1099237" y="947411"/>
          <a:ext cx="1185862" cy="741164"/>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1570335"/>
              <a:satOff val="-31299"/>
              <a:lumOff val="134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rtl="1">
            <a:lnSpc>
              <a:spcPct val="90000"/>
            </a:lnSpc>
            <a:spcBef>
              <a:spcPct val="0"/>
            </a:spcBef>
            <a:spcAft>
              <a:spcPct val="15000"/>
            </a:spcAft>
            <a:buNone/>
          </a:pPr>
          <a:r>
            <a:rPr lang="fa-IR" sz="1800" kern="1200" dirty="0">
              <a:cs typeface="B Nazanin" panose="00000400000000000000" pitchFamily="2" charset="-78"/>
            </a:rPr>
            <a:t>اداری</a:t>
          </a:r>
        </a:p>
      </dsp:txBody>
      <dsp:txXfrm>
        <a:off x="1120945" y="969119"/>
        <a:ext cx="1142446" cy="697748"/>
      </dsp:txXfrm>
    </dsp:sp>
    <dsp:sp modelId="{2551DA19-767D-4254-AE99-3A722CFBB619}">
      <dsp:nvSpPr>
        <dsp:cNvPr id="0" name=""/>
        <dsp:cNvSpPr/>
      </dsp:nvSpPr>
      <dsp:spPr>
        <a:xfrm>
          <a:off x="2285099" y="818826"/>
          <a:ext cx="492933" cy="1435790"/>
        </a:xfrm>
        <a:custGeom>
          <a:avLst/>
          <a:gdLst/>
          <a:ahLst/>
          <a:cxnLst/>
          <a:rect l="0" t="0" r="0" b="0"/>
          <a:pathLst>
            <a:path>
              <a:moveTo>
                <a:pt x="492933" y="0"/>
              </a:moveTo>
              <a:lnTo>
                <a:pt x="492933" y="1435790"/>
              </a:lnTo>
              <a:lnTo>
                <a:pt x="0" y="1435790"/>
              </a:lnTo>
            </a:path>
          </a:pathLst>
        </a:custGeom>
        <a:noFill/>
        <a:ln w="127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883856-EEFA-4A41-A7E2-D5DFC0FC8266}">
      <dsp:nvSpPr>
        <dsp:cNvPr id="0" name=""/>
        <dsp:cNvSpPr/>
      </dsp:nvSpPr>
      <dsp:spPr>
        <a:xfrm>
          <a:off x="1099237" y="1884034"/>
          <a:ext cx="1185862" cy="741164"/>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1962919"/>
              <a:satOff val="-39124"/>
              <a:lumOff val="168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rtl="1">
            <a:lnSpc>
              <a:spcPct val="90000"/>
            </a:lnSpc>
            <a:spcBef>
              <a:spcPct val="0"/>
            </a:spcBef>
            <a:spcAft>
              <a:spcPct val="15000"/>
            </a:spcAft>
            <a:buNone/>
          </a:pPr>
          <a:r>
            <a:rPr lang="fa-IR" sz="1800" kern="1200" dirty="0">
              <a:cs typeface="B Nazanin" panose="00000400000000000000" pitchFamily="2" charset="-78"/>
            </a:rPr>
            <a:t>قانونی </a:t>
          </a:r>
        </a:p>
      </dsp:txBody>
      <dsp:txXfrm>
        <a:off x="1120945" y="1905742"/>
        <a:ext cx="1142446" cy="697748"/>
      </dsp:txXfrm>
    </dsp:sp>
    <dsp:sp modelId="{9CC2535E-AC26-4BD4-8FE9-B99556CF2B2A}">
      <dsp:nvSpPr>
        <dsp:cNvPr id="0" name=""/>
        <dsp:cNvSpPr/>
      </dsp:nvSpPr>
      <dsp:spPr>
        <a:xfrm>
          <a:off x="2285099" y="818826"/>
          <a:ext cx="492933" cy="2294369"/>
        </a:xfrm>
        <a:custGeom>
          <a:avLst/>
          <a:gdLst/>
          <a:ahLst/>
          <a:cxnLst/>
          <a:rect l="0" t="0" r="0" b="0"/>
          <a:pathLst>
            <a:path>
              <a:moveTo>
                <a:pt x="492933" y="0"/>
              </a:moveTo>
              <a:lnTo>
                <a:pt x="492933" y="2294369"/>
              </a:lnTo>
              <a:lnTo>
                <a:pt x="0" y="2294369"/>
              </a:lnTo>
            </a:path>
          </a:pathLst>
        </a:custGeom>
        <a:noFill/>
        <a:ln w="127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4706204-D8E1-42BF-94BD-E56378080494}">
      <dsp:nvSpPr>
        <dsp:cNvPr id="0" name=""/>
        <dsp:cNvSpPr/>
      </dsp:nvSpPr>
      <dsp:spPr>
        <a:xfrm>
          <a:off x="1099237" y="2742614"/>
          <a:ext cx="1185862" cy="741164"/>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2355502"/>
              <a:satOff val="-46949"/>
              <a:lumOff val="201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rtl="1">
            <a:lnSpc>
              <a:spcPct val="90000"/>
            </a:lnSpc>
            <a:spcBef>
              <a:spcPct val="0"/>
            </a:spcBef>
            <a:spcAft>
              <a:spcPts val="375"/>
            </a:spcAft>
            <a:buNone/>
          </a:pPr>
          <a:r>
            <a:rPr lang="fa-IR" sz="1800" kern="1200" dirty="0">
              <a:cs typeface="B Nazanin" panose="00000400000000000000" pitchFamily="2" charset="-78"/>
            </a:rPr>
            <a:t>اخلاقی</a:t>
          </a:r>
        </a:p>
      </dsp:txBody>
      <dsp:txXfrm>
        <a:off x="1120945" y="2764322"/>
        <a:ext cx="1142446" cy="697748"/>
      </dsp:txXfrm>
    </dsp:sp>
    <dsp:sp modelId="{1D665922-6285-4F68-9045-CEBEEC6AE93B}">
      <dsp:nvSpPr>
        <dsp:cNvPr id="0" name=""/>
        <dsp:cNvSpPr/>
      </dsp:nvSpPr>
      <dsp:spPr>
        <a:xfrm>
          <a:off x="2285099" y="818826"/>
          <a:ext cx="492933" cy="3231000"/>
        </a:xfrm>
        <a:custGeom>
          <a:avLst/>
          <a:gdLst/>
          <a:ahLst/>
          <a:cxnLst/>
          <a:rect l="0" t="0" r="0" b="0"/>
          <a:pathLst>
            <a:path>
              <a:moveTo>
                <a:pt x="492933" y="0"/>
              </a:moveTo>
              <a:lnTo>
                <a:pt x="492933" y="3231000"/>
              </a:lnTo>
              <a:lnTo>
                <a:pt x="0" y="3231000"/>
              </a:lnTo>
            </a:path>
          </a:pathLst>
        </a:custGeom>
        <a:noFill/>
        <a:ln w="127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5F4731B-6083-4191-9E19-B2B806568BE2}">
      <dsp:nvSpPr>
        <dsp:cNvPr id="0" name=""/>
        <dsp:cNvSpPr/>
      </dsp:nvSpPr>
      <dsp:spPr>
        <a:xfrm>
          <a:off x="1099237" y="3679245"/>
          <a:ext cx="1185862" cy="741164"/>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2748086"/>
              <a:satOff val="-54774"/>
              <a:lumOff val="235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rtl="1">
            <a:lnSpc>
              <a:spcPct val="90000"/>
            </a:lnSpc>
            <a:spcBef>
              <a:spcPct val="0"/>
            </a:spcBef>
            <a:spcAft>
              <a:spcPts val="375"/>
            </a:spcAft>
            <a:buNone/>
          </a:pPr>
          <a:r>
            <a:rPr lang="fa-IR" sz="1800" kern="1200" dirty="0">
              <a:cs typeface="B Nazanin" panose="00000400000000000000" pitchFamily="2" charset="-78"/>
            </a:rPr>
            <a:t>افکار عمومی</a:t>
          </a:r>
        </a:p>
      </dsp:txBody>
      <dsp:txXfrm>
        <a:off x="1120945" y="3700953"/>
        <a:ext cx="1142446" cy="697748"/>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7E07C3-A32F-4AFE-8A73-16E92E031FB6}">
      <dsp:nvSpPr>
        <dsp:cNvPr id="0" name=""/>
        <dsp:cNvSpPr/>
      </dsp:nvSpPr>
      <dsp:spPr>
        <a:xfrm rot="10800000">
          <a:off x="6183385" y="1875943"/>
          <a:ext cx="1583438" cy="1390854"/>
        </a:xfrm>
        <a:prstGeom prst="bentArrow">
          <a:avLst>
            <a:gd name="adj1" fmla="val 32840"/>
            <a:gd name="adj2" fmla="val 25000"/>
            <a:gd name="adj3" fmla="val 35780"/>
            <a:gd name="adj4" fmla="val 0"/>
          </a:avLst>
        </a:prstGeom>
        <a:solidFill>
          <a:schemeClr val="accent4">
            <a:tint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84723D3-4709-4FDD-99C5-D0C418DE9B29}">
      <dsp:nvSpPr>
        <dsp:cNvPr id="0" name=""/>
        <dsp:cNvSpPr/>
      </dsp:nvSpPr>
      <dsp:spPr>
        <a:xfrm>
          <a:off x="5673218" y="237861"/>
          <a:ext cx="2341380" cy="1638890"/>
        </a:xfrm>
        <a:prstGeom prst="roundRect">
          <a:avLst>
            <a:gd name="adj" fmla="val 1667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a-IR" sz="1800" kern="1200" dirty="0">
              <a:solidFill>
                <a:schemeClr val="tx1"/>
              </a:solidFill>
              <a:cs typeface="B Nazanin" panose="00000400000000000000" pitchFamily="2" charset="-78"/>
            </a:rPr>
            <a:t>رأی قابل تجدید نظر</a:t>
          </a:r>
          <a:endParaRPr lang="en-US" sz="1800" kern="1200" dirty="0">
            <a:solidFill>
              <a:schemeClr val="tx1"/>
            </a:solidFill>
            <a:cs typeface="B Nazanin" panose="00000400000000000000" pitchFamily="2" charset="-78"/>
          </a:endParaRPr>
        </a:p>
      </dsp:txBody>
      <dsp:txXfrm>
        <a:off x="5753236" y="317879"/>
        <a:ext cx="2181344" cy="1478854"/>
      </dsp:txXfrm>
    </dsp:sp>
    <dsp:sp modelId="{AA90A3EC-3BC8-455E-AB3D-958B5CA0DB77}">
      <dsp:nvSpPr>
        <dsp:cNvPr id="0" name=""/>
        <dsp:cNvSpPr/>
      </dsp:nvSpPr>
      <dsp:spPr>
        <a:xfrm>
          <a:off x="3958129" y="394167"/>
          <a:ext cx="1776461" cy="13246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r" defTabSz="800100" rtl="1">
            <a:lnSpc>
              <a:spcPct val="90000"/>
            </a:lnSpc>
            <a:spcBef>
              <a:spcPct val="0"/>
            </a:spcBef>
            <a:spcAft>
              <a:spcPct val="15000"/>
            </a:spcAft>
            <a:buChar char="•"/>
          </a:pPr>
          <a:r>
            <a:rPr lang="fa-IR" sz="1800" kern="1200" dirty="0">
              <a:solidFill>
                <a:schemeClr val="tx1"/>
              </a:solidFill>
              <a:cs typeface="B Nazanin" panose="00000400000000000000" pitchFamily="2" charset="-78"/>
            </a:rPr>
            <a:t>در صورت قطعی بودن از تاریخ ابلاغ، لازم‌الجراء</a:t>
          </a:r>
          <a:endParaRPr lang="en-US" sz="1800" kern="1200" dirty="0">
            <a:solidFill>
              <a:schemeClr val="tx1"/>
            </a:solidFill>
            <a:cs typeface="B Nazanin" panose="00000400000000000000" pitchFamily="2" charset="-78"/>
          </a:endParaRPr>
        </a:p>
      </dsp:txBody>
      <dsp:txXfrm>
        <a:off x="3958129" y="394167"/>
        <a:ext cx="1776461" cy="1324623"/>
      </dsp:txXfrm>
    </dsp:sp>
    <dsp:sp modelId="{90C847F5-FC29-4228-830F-5D1D2D04486E}">
      <dsp:nvSpPr>
        <dsp:cNvPr id="0" name=""/>
        <dsp:cNvSpPr/>
      </dsp:nvSpPr>
      <dsp:spPr>
        <a:xfrm rot="10800000">
          <a:off x="4236280" y="3716958"/>
          <a:ext cx="1583438" cy="1390854"/>
        </a:xfrm>
        <a:prstGeom prst="bentArrow">
          <a:avLst>
            <a:gd name="adj1" fmla="val 32840"/>
            <a:gd name="adj2" fmla="val 25000"/>
            <a:gd name="adj3" fmla="val 35780"/>
            <a:gd name="adj4" fmla="val 0"/>
          </a:avLst>
        </a:prstGeom>
        <a:solidFill>
          <a:schemeClr val="accent4">
            <a:tint val="50000"/>
            <a:hueOff val="7728578"/>
            <a:satOff val="-57700"/>
            <a:lumOff val="823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074543-4735-4913-B978-333FAD38B887}">
      <dsp:nvSpPr>
        <dsp:cNvPr id="0" name=""/>
        <dsp:cNvSpPr/>
      </dsp:nvSpPr>
      <dsp:spPr>
        <a:xfrm>
          <a:off x="3726113" y="2078875"/>
          <a:ext cx="2341380" cy="1638890"/>
        </a:xfrm>
        <a:prstGeom prst="roundRect">
          <a:avLst>
            <a:gd name="adj" fmla="val 16670"/>
          </a:avLst>
        </a:prstGeom>
        <a:solidFill>
          <a:schemeClr val="accent4">
            <a:hueOff val="3700879"/>
            <a:satOff val="-30179"/>
            <a:lumOff val="39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a-IR" sz="1800" kern="1200" dirty="0">
              <a:solidFill>
                <a:schemeClr val="tx1"/>
              </a:solidFill>
              <a:cs typeface="B Nazanin" panose="00000400000000000000" pitchFamily="2" charset="-78"/>
            </a:rPr>
            <a:t>درخواست تجدید نظر توسط کارمند ظرف 30 روز</a:t>
          </a:r>
          <a:endParaRPr lang="en-US" sz="1800" kern="1200" dirty="0">
            <a:solidFill>
              <a:schemeClr val="tx1"/>
            </a:solidFill>
            <a:cs typeface="B Nazanin" panose="00000400000000000000" pitchFamily="2" charset="-78"/>
          </a:endParaRPr>
        </a:p>
      </dsp:txBody>
      <dsp:txXfrm>
        <a:off x="3806131" y="2158893"/>
        <a:ext cx="2181344" cy="1478854"/>
      </dsp:txXfrm>
    </dsp:sp>
    <dsp:sp modelId="{0349C564-9FD3-4EE2-8A86-74E46ED02AD5}">
      <dsp:nvSpPr>
        <dsp:cNvPr id="0" name=""/>
        <dsp:cNvSpPr/>
      </dsp:nvSpPr>
      <dsp:spPr>
        <a:xfrm>
          <a:off x="1525238" y="2235181"/>
          <a:ext cx="2032986" cy="13246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r" defTabSz="800100" rtl="1">
            <a:lnSpc>
              <a:spcPct val="90000"/>
            </a:lnSpc>
            <a:spcBef>
              <a:spcPct val="0"/>
            </a:spcBef>
            <a:spcAft>
              <a:spcPct val="15000"/>
            </a:spcAft>
            <a:buChar char="•"/>
          </a:pPr>
          <a:r>
            <a:rPr lang="fa-IR" sz="1800" kern="1200" dirty="0">
              <a:solidFill>
                <a:schemeClr val="tx1"/>
              </a:solidFill>
              <a:cs typeface="B Nazanin" panose="00000400000000000000" pitchFamily="2" charset="-78"/>
            </a:rPr>
            <a:t>در صورت عدم درخواست تجدیدنظر، رأی بعد از 30 روز قطعی </a:t>
          </a:r>
          <a:endParaRPr lang="en-US" sz="1800" kern="1200" dirty="0">
            <a:solidFill>
              <a:schemeClr val="tx1"/>
            </a:solidFill>
            <a:cs typeface="B Nazanin" panose="00000400000000000000" pitchFamily="2" charset="-78"/>
          </a:endParaRPr>
        </a:p>
      </dsp:txBody>
      <dsp:txXfrm>
        <a:off x="1525238" y="2235181"/>
        <a:ext cx="2032986" cy="1324623"/>
      </dsp:txXfrm>
    </dsp:sp>
    <dsp:sp modelId="{C33A244A-2484-4DF7-B040-78F1FC7E56C8}">
      <dsp:nvSpPr>
        <dsp:cNvPr id="0" name=""/>
        <dsp:cNvSpPr/>
      </dsp:nvSpPr>
      <dsp:spPr>
        <a:xfrm>
          <a:off x="1779007" y="3919890"/>
          <a:ext cx="2341380" cy="1638890"/>
        </a:xfrm>
        <a:prstGeom prst="roundRect">
          <a:avLst>
            <a:gd name="adj" fmla="val 16670"/>
          </a:avLst>
        </a:prstGeom>
        <a:solidFill>
          <a:schemeClr val="accent4">
            <a:hueOff val="7401758"/>
            <a:satOff val="-60358"/>
            <a:lumOff val="78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a-IR" sz="1800" kern="1200" dirty="0">
              <a:solidFill>
                <a:schemeClr val="tx1"/>
              </a:solidFill>
              <a:cs typeface="B Nazanin" panose="00000400000000000000" pitchFamily="2" charset="-78"/>
            </a:rPr>
            <a:t>هیأت تجدیدنظر مکلف به رسیدگی </a:t>
          </a:r>
          <a:endParaRPr lang="en-US" sz="1800" kern="1200" dirty="0">
            <a:solidFill>
              <a:schemeClr val="tx1"/>
            </a:solidFill>
            <a:cs typeface="B Nazanin" panose="00000400000000000000" pitchFamily="2" charset="-78"/>
          </a:endParaRPr>
        </a:p>
      </dsp:txBody>
      <dsp:txXfrm>
        <a:off x="1859025" y="3999908"/>
        <a:ext cx="2181344" cy="1478854"/>
      </dsp:txXfrm>
    </dsp:sp>
    <dsp:sp modelId="{8053017A-5B7D-44C9-9070-23F70D65DF4F}">
      <dsp:nvSpPr>
        <dsp:cNvPr id="0" name=""/>
        <dsp:cNvSpPr/>
      </dsp:nvSpPr>
      <dsp:spPr>
        <a:xfrm>
          <a:off x="100701" y="4076195"/>
          <a:ext cx="1702896" cy="13246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r" defTabSz="800100" rtl="1">
            <a:lnSpc>
              <a:spcPct val="90000"/>
            </a:lnSpc>
            <a:spcBef>
              <a:spcPct val="0"/>
            </a:spcBef>
            <a:spcAft>
              <a:spcPct val="15000"/>
            </a:spcAft>
            <a:buChar char="•"/>
          </a:pPr>
          <a:r>
            <a:rPr lang="fa-IR" sz="1800" kern="1200" dirty="0">
              <a:solidFill>
                <a:schemeClr val="tx1"/>
              </a:solidFill>
              <a:cs typeface="B Nazanin" panose="00000400000000000000" pitchFamily="2" charset="-78"/>
            </a:rPr>
            <a:t>رأی تجدیدنظر قطعی و لازم‌الاجراء</a:t>
          </a:r>
          <a:endParaRPr lang="en-US" sz="1800" kern="1200" dirty="0">
            <a:solidFill>
              <a:schemeClr val="tx1"/>
            </a:solidFill>
            <a:cs typeface="B Nazanin" panose="00000400000000000000" pitchFamily="2" charset="-78"/>
          </a:endParaRPr>
        </a:p>
      </dsp:txBody>
      <dsp:txXfrm>
        <a:off x="100701" y="4076195"/>
        <a:ext cx="1702896" cy="1324623"/>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28F796-F143-4A6A-9D4F-61783275EDB1}">
      <dsp:nvSpPr>
        <dsp:cNvPr id="0" name=""/>
        <dsp:cNvSpPr/>
      </dsp:nvSpPr>
      <dsp:spPr>
        <a:xfrm>
          <a:off x="937" y="869197"/>
          <a:ext cx="3656404" cy="21938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fa-IR" sz="2500" kern="1200" dirty="0">
              <a:solidFill>
                <a:schemeClr val="tx1"/>
              </a:solidFill>
              <a:cs typeface="B Titr" panose="00000700000000000000" pitchFamily="2" charset="-78"/>
            </a:rPr>
            <a:t>عضو هیأت با متهم دعواي حقوقی یا جزایی داشته یا در دعواي طرح شده ذی‌نفع باشد.</a:t>
          </a:r>
          <a:endParaRPr lang="en-US" sz="2500" kern="1200" dirty="0">
            <a:solidFill>
              <a:schemeClr val="tx1"/>
            </a:solidFill>
            <a:cs typeface="B Titr" panose="00000700000000000000" pitchFamily="2" charset="-78"/>
          </a:endParaRPr>
        </a:p>
      </dsp:txBody>
      <dsp:txXfrm>
        <a:off x="937" y="869197"/>
        <a:ext cx="3656404" cy="2193842"/>
      </dsp:txXfrm>
    </dsp:sp>
    <dsp:sp modelId="{3085E20D-A2E1-443E-9DA2-FAE3E43E0200}">
      <dsp:nvSpPr>
        <dsp:cNvPr id="0" name=""/>
        <dsp:cNvSpPr/>
      </dsp:nvSpPr>
      <dsp:spPr>
        <a:xfrm>
          <a:off x="4022982" y="869197"/>
          <a:ext cx="3656404" cy="21938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rtl="1">
            <a:lnSpc>
              <a:spcPct val="90000"/>
            </a:lnSpc>
            <a:spcBef>
              <a:spcPct val="0"/>
            </a:spcBef>
            <a:spcAft>
              <a:spcPct val="35000"/>
            </a:spcAft>
            <a:buNone/>
          </a:pPr>
          <a:r>
            <a:rPr lang="fa-IR" sz="2500" kern="1200" dirty="0">
              <a:solidFill>
                <a:schemeClr val="tx1"/>
              </a:solidFill>
              <a:cs typeface="B Titr" panose="00000700000000000000" pitchFamily="2" charset="-78"/>
            </a:rPr>
            <a:t>عضو هیأت با متهم قرابت نسبی یا سببی تا درجه دوم از طبقه سوم داشته باشد.</a:t>
          </a:r>
          <a:endParaRPr lang="en-US" sz="2500" kern="1200" dirty="0">
            <a:solidFill>
              <a:schemeClr val="tx1"/>
            </a:solidFill>
            <a:cs typeface="B Titr" panose="00000700000000000000" pitchFamily="2" charset="-78"/>
          </a:endParaRPr>
        </a:p>
      </dsp:txBody>
      <dsp:txXfrm>
        <a:off x="4022982" y="869197"/>
        <a:ext cx="3656404" cy="2193842"/>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9F0181-BE89-4131-86F5-0CBE681DADEB}">
      <dsp:nvSpPr>
        <dsp:cNvPr id="0" name=""/>
        <dsp:cNvSpPr/>
      </dsp:nvSpPr>
      <dsp:spPr>
        <a:xfrm rot="5400000">
          <a:off x="479594" y="1078982"/>
          <a:ext cx="1435702" cy="2388977"/>
        </a:xfrm>
        <a:prstGeom prst="corner">
          <a:avLst>
            <a:gd name="adj1" fmla="val 16120"/>
            <a:gd name="adj2" fmla="val 161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531104-6F68-4EA9-BC61-195A3853B593}">
      <dsp:nvSpPr>
        <dsp:cNvPr id="0" name=""/>
        <dsp:cNvSpPr/>
      </dsp:nvSpPr>
      <dsp:spPr>
        <a:xfrm>
          <a:off x="239940" y="1792772"/>
          <a:ext cx="2156781" cy="18905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ctr" defTabSz="1155700" rtl="1">
            <a:lnSpc>
              <a:spcPct val="90000"/>
            </a:lnSpc>
            <a:spcBef>
              <a:spcPct val="0"/>
            </a:spcBef>
            <a:spcAft>
              <a:spcPct val="35000"/>
            </a:spcAft>
            <a:buNone/>
          </a:pPr>
          <a:r>
            <a:rPr lang="fa-IR" sz="2600" kern="1200" dirty="0">
              <a:cs typeface="B Nazanin" panose="00000400000000000000" pitchFamily="2" charset="-78"/>
            </a:rPr>
            <a:t>انحلال هیأت یا هیأت‌های مذکور</a:t>
          </a:r>
          <a:endParaRPr lang="en-US" sz="2600" kern="1200" dirty="0">
            <a:cs typeface="B Nazanin" panose="00000400000000000000" pitchFamily="2" charset="-78"/>
          </a:endParaRPr>
        </a:p>
      </dsp:txBody>
      <dsp:txXfrm>
        <a:off x="239940" y="1792772"/>
        <a:ext cx="2156781" cy="1890545"/>
      </dsp:txXfrm>
    </dsp:sp>
    <dsp:sp modelId="{9ED8B6A9-5972-497E-BC7F-9B2DA895C1CF}">
      <dsp:nvSpPr>
        <dsp:cNvPr id="0" name=""/>
        <dsp:cNvSpPr/>
      </dsp:nvSpPr>
      <dsp:spPr>
        <a:xfrm>
          <a:off x="1989782" y="903103"/>
          <a:ext cx="406939" cy="406939"/>
        </a:xfrm>
        <a:prstGeom prst="triangle">
          <a:avLst>
            <a:gd name="adj" fmla="val 100000"/>
          </a:avLst>
        </a:prstGeom>
        <a:solidFill>
          <a:schemeClr val="accent5">
            <a:hueOff val="-2495436"/>
            <a:satOff val="-3864"/>
            <a:lumOff val="0"/>
            <a:alphaOff val="0"/>
          </a:schemeClr>
        </a:solidFill>
        <a:ln w="12700" cap="flat" cmpd="sng" algn="ctr">
          <a:solidFill>
            <a:schemeClr val="accent5">
              <a:hueOff val="-2495436"/>
              <a:satOff val="-3864"/>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465914-12E0-4C67-BD35-C23A5F5EFAD2}">
      <dsp:nvSpPr>
        <dsp:cNvPr id="0" name=""/>
        <dsp:cNvSpPr/>
      </dsp:nvSpPr>
      <dsp:spPr>
        <a:xfrm rot="5400000">
          <a:off x="3119917" y="425632"/>
          <a:ext cx="1435702" cy="2388977"/>
        </a:xfrm>
        <a:prstGeom prst="corner">
          <a:avLst>
            <a:gd name="adj1" fmla="val 16120"/>
            <a:gd name="adj2" fmla="val 16110"/>
          </a:avLst>
        </a:prstGeom>
        <a:solidFill>
          <a:schemeClr val="accent5">
            <a:hueOff val="-4990872"/>
            <a:satOff val="-7727"/>
            <a:lumOff val="0"/>
            <a:alphaOff val="0"/>
          </a:schemeClr>
        </a:solidFill>
        <a:ln w="12700" cap="flat" cmpd="sng" algn="ctr">
          <a:solidFill>
            <a:schemeClr val="accent5">
              <a:hueOff val="-4990872"/>
              <a:satOff val="-7727"/>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F15810-AC8C-458A-AC13-AC2E5DFE4A18}">
      <dsp:nvSpPr>
        <dsp:cNvPr id="0" name=""/>
        <dsp:cNvSpPr/>
      </dsp:nvSpPr>
      <dsp:spPr>
        <a:xfrm>
          <a:off x="2880262" y="1139421"/>
          <a:ext cx="2156781" cy="18905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ctr" defTabSz="1155700" rtl="1">
            <a:lnSpc>
              <a:spcPct val="90000"/>
            </a:lnSpc>
            <a:spcBef>
              <a:spcPct val="0"/>
            </a:spcBef>
            <a:spcAft>
              <a:spcPct val="35000"/>
            </a:spcAft>
            <a:buNone/>
          </a:pPr>
          <a:r>
            <a:rPr lang="fa-IR" sz="2600" kern="1200" dirty="0">
              <a:cs typeface="B Nazanin" panose="00000400000000000000" pitchFamily="2" charset="-78"/>
            </a:rPr>
            <a:t>در صورت تشخیص سهل انگاري در کار هر یک از هیأت‌ها</a:t>
          </a:r>
          <a:endParaRPr lang="en-US" sz="2600" kern="1200" dirty="0">
            <a:cs typeface="B Nazanin" panose="00000400000000000000" pitchFamily="2" charset="-78"/>
          </a:endParaRPr>
        </a:p>
      </dsp:txBody>
      <dsp:txXfrm>
        <a:off x="2880262" y="1139421"/>
        <a:ext cx="2156781" cy="1890545"/>
      </dsp:txXfrm>
    </dsp:sp>
    <dsp:sp modelId="{CD4C3099-C9ED-41B0-9A61-6D2F464B7063}">
      <dsp:nvSpPr>
        <dsp:cNvPr id="0" name=""/>
        <dsp:cNvSpPr/>
      </dsp:nvSpPr>
      <dsp:spPr>
        <a:xfrm>
          <a:off x="4630104" y="249753"/>
          <a:ext cx="406939" cy="406939"/>
        </a:xfrm>
        <a:prstGeom prst="triangle">
          <a:avLst>
            <a:gd name="adj" fmla="val 100000"/>
          </a:avLst>
        </a:prstGeom>
        <a:solidFill>
          <a:schemeClr val="accent5">
            <a:hueOff val="-7486308"/>
            <a:satOff val="-11591"/>
            <a:lumOff val="0"/>
            <a:alphaOff val="0"/>
          </a:schemeClr>
        </a:solidFill>
        <a:ln w="12700" cap="flat" cmpd="sng" algn="ctr">
          <a:solidFill>
            <a:schemeClr val="accent5">
              <a:hueOff val="-7486308"/>
              <a:satOff val="-11591"/>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7DFA18-18DC-4B55-9D72-0FBFDAE7BC04}">
      <dsp:nvSpPr>
        <dsp:cNvPr id="0" name=""/>
        <dsp:cNvSpPr/>
      </dsp:nvSpPr>
      <dsp:spPr>
        <a:xfrm rot="5400000">
          <a:off x="5760239" y="-227718"/>
          <a:ext cx="1435702" cy="2388977"/>
        </a:xfrm>
        <a:prstGeom prst="corner">
          <a:avLst>
            <a:gd name="adj1" fmla="val 16120"/>
            <a:gd name="adj2" fmla="val 16110"/>
          </a:avLst>
        </a:prstGeom>
        <a:solidFill>
          <a:schemeClr val="accent5">
            <a:hueOff val="-9981745"/>
            <a:satOff val="-15454"/>
            <a:lumOff val="0"/>
            <a:alphaOff val="0"/>
          </a:schemeClr>
        </a:solidFill>
        <a:ln w="12700" cap="flat" cmpd="sng" algn="ctr">
          <a:solidFill>
            <a:schemeClr val="accent5">
              <a:hueOff val="-9981745"/>
              <a:satOff val="-15454"/>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0FBC72-D4E5-46F2-8823-8E11A2F3C861}">
      <dsp:nvSpPr>
        <dsp:cNvPr id="0" name=""/>
        <dsp:cNvSpPr/>
      </dsp:nvSpPr>
      <dsp:spPr>
        <a:xfrm>
          <a:off x="5520585" y="486071"/>
          <a:ext cx="2156781" cy="18905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ctr" defTabSz="1155700" rtl="1">
            <a:lnSpc>
              <a:spcPct val="90000"/>
            </a:lnSpc>
            <a:spcBef>
              <a:spcPct val="0"/>
            </a:spcBef>
            <a:spcAft>
              <a:spcPct val="35000"/>
            </a:spcAft>
            <a:buNone/>
          </a:pPr>
          <a:r>
            <a:rPr lang="fa-IR" sz="2600" kern="1200" dirty="0">
              <a:cs typeface="B Nazanin" panose="00000400000000000000" pitchFamily="2" charset="-78"/>
            </a:rPr>
            <a:t>نظارت توسط هیأت عالی نظارت</a:t>
          </a:r>
          <a:endParaRPr lang="en-US" sz="2600" kern="1200" dirty="0">
            <a:cs typeface="B Nazanin" panose="00000400000000000000" pitchFamily="2" charset="-78"/>
          </a:endParaRPr>
        </a:p>
      </dsp:txBody>
      <dsp:txXfrm>
        <a:off x="5520585" y="486071"/>
        <a:ext cx="2156781" cy="1890545"/>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5736F1-5F4E-48FF-AF8E-5B69F6142FCE}">
      <dsp:nvSpPr>
        <dsp:cNvPr id="0" name=""/>
        <dsp:cNvSpPr/>
      </dsp:nvSpPr>
      <dsp:spPr>
        <a:xfrm rot="10800000">
          <a:off x="0" y="1679"/>
          <a:ext cx="5074920" cy="909544"/>
        </a:xfrm>
        <a:prstGeom prst="rightArrow">
          <a:avLst>
            <a:gd name="adj1" fmla="val 75000"/>
            <a:gd name="adj2" fmla="val 50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171450" lvl="1" indent="-171450" algn="r" defTabSz="800100" rtl="1">
            <a:lnSpc>
              <a:spcPct val="90000"/>
            </a:lnSpc>
            <a:spcBef>
              <a:spcPct val="0"/>
            </a:spcBef>
            <a:spcAft>
              <a:spcPct val="15000"/>
            </a:spcAft>
            <a:buChar char="•"/>
          </a:pPr>
          <a:r>
            <a:rPr lang="fa-IR" sz="1800" kern="1200" dirty="0">
              <a:solidFill>
                <a:schemeClr val="tx1"/>
              </a:solidFill>
              <a:cs typeface="B Nazanin" pitchFamily="2" charset="-78"/>
            </a:rPr>
            <a:t>پیش‌گیری و مقابله با مفاسد اقتصادی</a:t>
          </a:r>
        </a:p>
      </dsp:txBody>
      <dsp:txXfrm rot="10800000">
        <a:off x="341079" y="115372"/>
        <a:ext cx="4733841" cy="682158"/>
      </dsp:txXfrm>
    </dsp:sp>
    <dsp:sp modelId="{75A305A3-E17B-4B0D-A892-5A89126B7A4E}">
      <dsp:nvSpPr>
        <dsp:cNvPr id="0" name=""/>
        <dsp:cNvSpPr/>
      </dsp:nvSpPr>
      <dsp:spPr>
        <a:xfrm>
          <a:off x="5074920" y="1679"/>
          <a:ext cx="3383280" cy="909544"/>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rtl="1">
            <a:lnSpc>
              <a:spcPct val="90000"/>
            </a:lnSpc>
            <a:spcBef>
              <a:spcPct val="0"/>
            </a:spcBef>
            <a:spcAft>
              <a:spcPct val="35000"/>
            </a:spcAft>
            <a:buNone/>
          </a:pPr>
          <a:r>
            <a:rPr lang="fa-IR" sz="1600" kern="1200" dirty="0">
              <a:solidFill>
                <a:schemeClr val="tx1"/>
              </a:solidFill>
              <a:cs typeface="B Titr" panose="00000700000000000000" pitchFamily="2" charset="-78"/>
            </a:rPr>
            <a:t>قلمرو موضوعی</a:t>
          </a:r>
        </a:p>
      </dsp:txBody>
      <dsp:txXfrm>
        <a:off x="5119320" y="46079"/>
        <a:ext cx="3294480" cy="820744"/>
      </dsp:txXfrm>
    </dsp:sp>
    <dsp:sp modelId="{4D49D2D8-53A8-46CF-B434-64A043243D2C}">
      <dsp:nvSpPr>
        <dsp:cNvPr id="0" name=""/>
        <dsp:cNvSpPr/>
      </dsp:nvSpPr>
      <dsp:spPr>
        <a:xfrm rot="10800000">
          <a:off x="0" y="1002178"/>
          <a:ext cx="5074920" cy="909544"/>
        </a:xfrm>
        <a:prstGeom prst="rightArrow">
          <a:avLst>
            <a:gd name="adj1" fmla="val 75000"/>
            <a:gd name="adj2" fmla="val 50000"/>
          </a:avLst>
        </a:prstGeom>
        <a:solidFill>
          <a:schemeClr val="accent4">
            <a:tint val="40000"/>
            <a:alpha val="90000"/>
            <a:hueOff val="1944522"/>
            <a:satOff val="-14000"/>
            <a:lumOff val="-583"/>
            <a:alphaOff val="0"/>
          </a:schemeClr>
        </a:solidFill>
        <a:ln w="12700" cap="flat" cmpd="sng" algn="ctr">
          <a:solidFill>
            <a:schemeClr val="accent4">
              <a:tint val="40000"/>
              <a:alpha val="90000"/>
              <a:hueOff val="1944522"/>
              <a:satOff val="-14000"/>
              <a:lumOff val="-58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171450" lvl="1" indent="-171450" algn="r" defTabSz="800100" rtl="1">
            <a:lnSpc>
              <a:spcPct val="90000"/>
            </a:lnSpc>
            <a:spcBef>
              <a:spcPct val="0"/>
            </a:spcBef>
            <a:spcAft>
              <a:spcPct val="15000"/>
            </a:spcAft>
            <a:buChar char="•"/>
          </a:pPr>
          <a:r>
            <a:rPr lang="fa-IR" sz="1800" kern="1200" dirty="0">
              <a:solidFill>
                <a:schemeClr val="tx1"/>
              </a:solidFill>
              <a:cs typeface="B Nazanin" panose="00000400000000000000" pitchFamily="2" charset="-78"/>
            </a:rPr>
            <a:t>قوه مجریه</a:t>
          </a:r>
        </a:p>
      </dsp:txBody>
      <dsp:txXfrm rot="10800000">
        <a:off x="341079" y="1115871"/>
        <a:ext cx="4733841" cy="682158"/>
      </dsp:txXfrm>
    </dsp:sp>
    <dsp:sp modelId="{563A890D-B2E0-4BF9-A5D2-CEA4525D596D}">
      <dsp:nvSpPr>
        <dsp:cNvPr id="0" name=""/>
        <dsp:cNvSpPr/>
      </dsp:nvSpPr>
      <dsp:spPr>
        <a:xfrm>
          <a:off x="5074920" y="1002178"/>
          <a:ext cx="3383280" cy="909544"/>
        </a:xfrm>
        <a:prstGeom prst="roundRect">
          <a:avLst/>
        </a:prstGeom>
        <a:solidFill>
          <a:schemeClr val="accent4">
            <a:hueOff val="1850440"/>
            <a:satOff val="-15089"/>
            <a:lumOff val="19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rtl="1">
            <a:lnSpc>
              <a:spcPct val="90000"/>
            </a:lnSpc>
            <a:spcBef>
              <a:spcPct val="0"/>
            </a:spcBef>
            <a:spcAft>
              <a:spcPct val="35000"/>
            </a:spcAft>
            <a:buNone/>
          </a:pPr>
          <a:r>
            <a:rPr lang="fa-IR" sz="1600" kern="1200" dirty="0">
              <a:solidFill>
                <a:schemeClr val="tx1"/>
              </a:solidFill>
              <a:cs typeface="B Titr" panose="00000700000000000000" pitchFamily="2" charset="-78"/>
            </a:rPr>
            <a:t>قلمرو مکانی </a:t>
          </a:r>
        </a:p>
      </dsp:txBody>
      <dsp:txXfrm>
        <a:off x="5119320" y="1046578"/>
        <a:ext cx="3294480" cy="820744"/>
      </dsp:txXfrm>
    </dsp:sp>
    <dsp:sp modelId="{46852900-B724-4AFA-8EA0-00408784906C}">
      <dsp:nvSpPr>
        <dsp:cNvPr id="0" name=""/>
        <dsp:cNvSpPr/>
      </dsp:nvSpPr>
      <dsp:spPr>
        <a:xfrm rot="10800000">
          <a:off x="0" y="2002677"/>
          <a:ext cx="5074920" cy="909544"/>
        </a:xfrm>
        <a:prstGeom prst="rightArrow">
          <a:avLst>
            <a:gd name="adj1" fmla="val 75000"/>
            <a:gd name="adj2" fmla="val 50000"/>
          </a:avLst>
        </a:prstGeom>
        <a:solidFill>
          <a:schemeClr val="accent4">
            <a:tint val="40000"/>
            <a:alpha val="90000"/>
            <a:hueOff val="3889044"/>
            <a:satOff val="-28001"/>
            <a:lumOff val="-1166"/>
            <a:alphaOff val="0"/>
          </a:schemeClr>
        </a:solidFill>
        <a:ln w="12700" cap="flat" cmpd="sng" algn="ctr">
          <a:solidFill>
            <a:schemeClr val="accent4">
              <a:tint val="40000"/>
              <a:alpha val="90000"/>
              <a:hueOff val="3889044"/>
              <a:satOff val="-28001"/>
              <a:lumOff val="-116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t" anchorCtr="0">
          <a:noAutofit/>
        </a:bodyPr>
        <a:lstStyle/>
        <a:p>
          <a:pPr marL="171450" lvl="1" indent="-171450" algn="r" defTabSz="755650" rtl="1">
            <a:lnSpc>
              <a:spcPct val="90000"/>
            </a:lnSpc>
            <a:spcBef>
              <a:spcPct val="0"/>
            </a:spcBef>
            <a:spcAft>
              <a:spcPct val="15000"/>
            </a:spcAft>
            <a:buChar char="•"/>
          </a:pPr>
          <a:r>
            <a:rPr lang="fa-IR" sz="1700" kern="1200" dirty="0">
              <a:solidFill>
                <a:schemeClr val="tx1"/>
              </a:solidFill>
              <a:cs typeface="B Nazanin" pitchFamily="2" charset="-78"/>
            </a:rPr>
            <a:t>ستاد مرکزی: یعنی کمیته پیش‌گیری</a:t>
          </a:r>
          <a:endParaRPr lang="fa-IR" sz="1700" kern="1200" dirty="0">
            <a:solidFill>
              <a:schemeClr val="tx1"/>
            </a:solidFill>
          </a:endParaRPr>
        </a:p>
        <a:p>
          <a:pPr marL="171450" lvl="1" indent="-171450" algn="r" defTabSz="755650" rtl="1">
            <a:lnSpc>
              <a:spcPct val="90000"/>
            </a:lnSpc>
            <a:spcBef>
              <a:spcPct val="0"/>
            </a:spcBef>
            <a:spcAft>
              <a:spcPct val="15000"/>
            </a:spcAft>
            <a:buChar char="•"/>
          </a:pPr>
          <a:r>
            <a:rPr lang="fa-IR" sz="1700" kern="1200" dirty="0">
              <a:solidFill>
                <a:schemeClr val="tx1"/>
              </a:solidFill>
              <a:cs typeface="B Nazanin" pitchFamily="2" charset="-78"/>
            </a:rPr>
            <a:t>دستگاه‌های اجرایی</a:t>
          </a:r>
          <a:endParaRPr lang="fa-IR" sz="1700" kern="1200" dirty="0">
            <a:solidFill>
              <a:schemeClr val="tx1"/>
            </a:solidFill>
          </a:endParaRPr>
        </a:p>
      </dsp:txBody>
      <dsp:txXfrm rot="10800000">
        <a:off x="341079" y="2116370"/>
        <a:ext cx="4733841" cy="682158"/>
      </dsp:txXfrm>
    </dsp:sp>
    <dsp:sp modelId="{29914537-EB52-4766-B15E-F0F7F7976151}">
      <dsp:nvSpPr>
        <dsp:cNvPr id="0" name=""/>
        <dsp:cNvSpPr/>
      </dsp:nvSpPr>
      <dsp:spPr>
        <a:xfrm>
          <a:off x="5074920" y="2002677"/>
          <a:ext cx="3383280" cy="909544"/>
        </a:xfrm>
        <a:prstGeom prst="roundRect">
          <a:avLst/>
        </a:prstGeom>
        <a:solidFill>
          <a:schemeClr val="accent4">
            <a:hueOff val="3700879"/>
            <a:satOff val="-30179"/>
            <a:lumOff val="39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rtl="1">
            <a:lnSpc>
              <a:spcPct val="90000"/>
            </a:lnSpc>
            <a:spcBef>
              <a:spcPct val="0"/>
            </a:spcBef>
            <a:spcAft>
              <a:spcPct val="35000"/>
            </a:spcAft>
            <a:buNone/>
          </a:pPr>
          <a:r>
            <a:rPr lang="fa-IR" sz="1600" kern="1200" dirty="0">
              <a:solidFill>
                <a:schemeClr val="tx1"/>
              </a:solidFill>
              <a:cs typeface="B Titr" panose="00000700000000000000" pitchFamily="2" charset="-78"/>
            </a:rPr>
            <a:t>سطوح وظایف و ترکیب اعضای مبارزه‌کننده</a:t>
          </a:r>
        </a:p>
      </dsp:txBody>
      <dsp:txXfrm>
        <a:off x="5119320" y="2047077"/>
        <a:ext cx="3294480" cy="820744"/>
      </dsp:txXfrm>
    </dsp:sp>
    <dsp:sp modelId="{54518804-409C-4D8B-B222-3E786BF74252}">
      <dsp:nvSpPr>
        <dsp:cNvPr id="0" name=""/>
        <dsp:cNvSpPr/>
      </dsp:nvSpPr>
      <dsp:spPr>
        <a:xfrm rot="10800000">
          <a:off x="0" y="3003176"/>
          <a:ext cx="5074920" cy="909544"/>
        </a:xfrm>
        <a:prstGeom prst="rightArrow">
          <a:avLst>
            <a:gd name="adj1" fmla="val 75000"/>
            <a:gd name="adj2" fmla="val 50000"/>
          </a:avLst>
        </a:prstGeom>
        <a:solidFill>
          <a:schemeClr val="accent4">
            <a:tint val="40000"/>
            <a:alpha val="90000"/>
            <a:hueOff val="5833566"/>
            <a:satOff val="-42001"/>
            <a:lumOff val="-1750"/>
            <a:alphaOff val="0"/>
          </a:schemeClr>
        </a:solidFill>
        <a:ln w="12700" cap="flat" cmpd="sng" algn="ctr">
          <a:solidFill>
            <a:schemeClr val="accent4">
              <a:tint val="40000"/>
              <a:alpha val="90000"/>
              <a:hueOff val="5833566"/>
              <a:satOff val="-42001"/>
              <a:lumOff val="-175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171450" lvl="1" indent="-171450" algn="r" defTabSz="800100" rtl="1">
            <a:lnSpc>
              <a:spcPct val="90000"/>
            </a:lnSpc>
            <a:spcBef>
              <a:spcPct val="0"/>
            </a:spcBef>
            <a:spcAft>
              <a:spcPct val="15000"/>
            </a:spcAft>
            <a:buChar char="•"/>
          </a:pPr>
          <a:r>
            <a:rPr lang="fa-IR" sz="1800" kern="1200" dirty="0">
              <a:solidFill>
                <a:schemeClr val="tx1"/>
              </a:solidFill>
              <a:cs typeface="B Nazanin" panose="00000400000000000000" pitchFamily="2" charset="-78"/>
            </a:rPr>
            <a:t>متمرکز به تشکیلات مرکزی</a:t>
          </a:r>
        </a:p>
      </dsp:txBody>
      <dsp:txXfrm rot="10800000">
        <a:off x="341079" y="3116869"/>
        <a:ext cx="4733841" cy="682158"/>
      </dsp:txXfrm>
    </dsp:sp>
    <dsp:sp modelId="{D848DBFD-E46F-433F-BAE4-DFBA80FAC0F8}">
      <dsp:nvSpPr>
        <dsp:cNvPr id="0" name=""/>
        <dsp:cNvSpPr/>
      </dsp:nvSpPr>
      <dsp:spPr>
        <a:xfrm>
          <a:off x="5074920" y="3003176"/>
          <a:ext cx="3383280" cy="909544"/>
        </a:xfrm>
        <a:prstGeom prst="roundRect">
          <a:avLst/>
        </a:prstGeom>
        <a:solidFill>
          <a:schemeClr val="accent4">
            <a:hueOff val="5551319"/>
            <a:satOff val="-45268"/>
            <a:lumOff val="58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rtl="1">
            <a:lnSpc>
              <a:spcPct val="90000"/>
            </a:lnSpc>
            <a:spcBef>
              <a:spcPct val="0"/>
            </a:spcBef>
            <a:spcAft>
              <a:spcPct val="35000"/>
            </a:spcAft>
            <a:buNone/>
          </a:pPr>
          <a:r>
            <a:rPr lang="fa-IR" sz="1600" kern="1200" dirty="0">
              <a:solidFill>
                <a:schemeClr val="tx1"/>
              </a:solidFill>
              <a:cs typeface="B Titr" panose="00000700000000000000" pitchFamily="2" charset="-78"/>
            </a:rPr>
            <a:t>امور سیاست‌گذاری، ساماندهی، هدایت، نظارت و تقویت و تصویب برنامه‌ها</a:t>
          </a:r>
        </a:p>
      </dsp:txBody>
      <dsp:txXfrm>
        <a:off x="5119320" y="3047576"/>
        <a:ext cx="3294480" cy="820744"/>
      </dsp:txXfrm>
    </dsp:sp>
    <dsp:sp modelId="{7FEBD17A-1A26-4B4B-97B5-9470F4997C3D}">
      <dsp:nvSpPr>
        <dsp:cNvPr id="0" name=""/>
        <dsp:cNvSpPr/>
      </dsp:nvSpPr>
      <dsp:spPr>
        <a:xfrm rot="10800000">
          <a:off x="0" y="4003675"/>
          <a:ext cx="5074920" cy="909544"/>
        </a:xfrm>
        <a:prstGeom prst="rightArrow">
          <a:avLst>
            <a:gd name="adj1" fmla="val 75000"/>
            <a:gd name="adj2" fmla="val 50000"/>
          </a:avLst>
        </a:prstGeom>
        <a:solidFill>
          <a:schemeClr val="accent4">
            <a:tint val="40000"/>
            <a:alpha val="90000"/>
            <a:hueOff val="7778089"/>
            <a:satOff val="-56002"/>
            <a:lumOff val="-2333"/>
            <a:alphaOff val="0"/>
          </a:schemeClr>
        </a:solidFill>
        <a:ln w="12700" cap="flat" cmpd="sng" algn="ctr">
          <a:solidFill>
            <a:schemeClr val="accent4">
              <a:tint val="40000"/>
              <a:alpha val="90000"/>
              <a:hueOff val="7778089"/>
              <a:satOff val="-56002"/>
              <a:lumOff val="-233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171450" lvl="1" indent="-171450" algn="r" defTabSz="800100" rtl="1">
            <a:lnSpc>
              <a:spcPct val="90000"/>
            </a:lnSpc>
            <a:spcBef>
              <a:spcPct val="0"/>
            </a:spcBef>
            <a:spcAft>
              <a:spcPct val="15000"/>
            </a:spcAft>
            <a:buChar char="•"/>
          </a:pPr>
          <a:r>
            <a:rPr lang="fa-IR" sz="1800" kern="1200" dirty="0">
              <a:solidFill>
                <a:schemeClr val="tx1"/>
              </a:solidFill>
              <a:cs typeface="B Nazanin" panose="00000400000000000000" pitchFamily="2" charset="-78"/>
            </a:rPr>
            <a:t>کارگروه‌های اجرایی در دستگاه‌ها </a:t>
          </a:r>
        </a:p>
      </dsp:txBody>
      <dsp:txXfrm rot="10800000">
        <a:off x="341079" y="4117368"/>
        <a:ext cx="4733841" cy="682158"/>
      </dsp:txXfrm>
    </dsp:sp>
    <dsp:sp modelId="{08879208-3D0C-4105-BC8C-39B5F5382EB8}">
      <dsp:nvSpPr>
        <dsp:cNvPr id="0" name=""/>
        <dsp:cNvSpPr/>
      </dsp:nvSpPr>
      <dsp:spPr>
        <a:xfrm>
          <a:off x="5074920" y="4003675"/>
          <a:ext cx="3383280" cy="909544"/>
        </a:xfrm>
        <a:prstGeom prst="roundRect">
          <a:avLst/>
        </a:prstGeom>
        <a:solidFill>
          <a:schemeClr val="accent4">
            <a:hueOff val="7401758"/>
            <a:satOff val="-60358"/>
            <a:lumOff val="78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rtl="1">
            <a:lnSpc>
              <a:spcPct val="90000"/>
            </a:lnSpc>
            <a:spcBef>
              <a:spcPct val="0"/>
            </a:spcBef>
            <a:spcAft>
              <a:spcPct val="35000"/>
            </a:spcAft>
            <a:buNone/>
          </a:pPr>
          <a:r>
            <a:rPr lang="fa-IR" sz="1600" kern="1200" dirty="0">
              <a:solidFill>
                <a:schemeClr val="tx1"/>
              </a:solidFill>
              <a:cs typeface="B Titr" panose="00000700000000000000" pitchFamily="2" charset="-78"/>
            </a:rPr>
            <a:t>امور برنامه‌ریزی و اجرایی</a:t>
          </a:r>
        </a:p>
      </dsp:txBody>
      <dsp:txXfrm>
        <a:off x="5119320" y="4048075"/>
        <a:ext cx="3294480" cy="820744"/>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EA191A-8BC5-45D8-89AD-5623CC1049C2}">
      <dsp:nvSpPr>
        <dsp:cNvPr id="0" name=""/>
        <dsp:cNvSpPr/>
      </dsp:nvSpPr>
      <dsp:spPr>
        <a:xfrm>
          <a:off x="2229965" y="1276169"/>
          <a:ext cx="1864281" cy="1511255"/>
        </a:xfrm>
        <a:prstGeom prst="hexagon">
          <a:avLst>
            <a:gd name="adj" fmla="val 28570"/>
            <a:gd name="vf" fmla="val 11547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a-IR" sz="1600" b="1" kern="1200" cap="all" dirty="0">
              <a:ln w="9000" cmpd="sng">
                <a:prstDash val="solid"/>
              </a:ln>
              <a:effectLst/>
              <a:latin typeface="B Nazanin" panose="00000400000000000000" pitchFamily="2" charset="-78"/>
              <a:cs typeface="B Nazanin" panose="00000400000000000000" pitchFamily="2" charset="-78"/>
            </a:rPr>
            <a:t>گسترش پدیده‌ی پولشویی و قاچاق</a:t>
          </a:r>
          <a:endParaRPr lang="en-US" sz="1600" kern="1200" dirty="0">
            <a:effectLst/>
            <a:latin typeface="B Nazanin" panose="00000400000000000000" pitchFamily="2" charset="-78"/>
            <a:cs typeface="B Nazanin" panose="00000400000000000000" pitchFamily="2" charset="-78"/>
          </a:endParaRPr>
        </a:p>
      </dsp:txBody>
      <dsp:txXfrm>
        <a:off x="2529244" y="1518775"/>
        <a:ext cx="1265723" cy="1026043"/>
      </dsp:txXfrm>
    </dsp:sp>
    <dsp:sp modelId="{9129B80C-3DD6-4062-AB7C-3C6F97CFFFA7}">
      <dsp:nvSpPr>
        <dsp:cNvPr id="0" name=""/>
        <dsp:cNvSpPr/>
      </dsp:nvSpPr>
      <dsp:spPr>
        <a:xfrm>
          <a:off x="3372392" y="621385"/>
          <a:ext cx="628726" cy="541731"/>
        </a:xfrm>
        <a:prstGeom prst="hexagon">
          <a:avLst>
            <a:gd name="adj" fmla="val 28900"/>
            <a:gd name="vf" fmla="val 115470"/>
          </a:avLst>
        </a:prstGeom>
        <a:solidFill>
          <a:schemeClr val="accent1">
            <a:tint val="40000"/>
            <a:hueOff val="0"/>
            <a:satOff val="0"/>
            <a:lumOff val="0"/>
            <a:alphaOff val="0"/>
          </a:schemeClr>
        </a:solidFill>
        <a:ln w="6350"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8FFE96A4-D196-409F-A461-9BDD6BA7F1D4}">
      <dsp:nvSpPr>
        <dsp:cNvPr id="0" name=""/>
        <dsp:cNvSpPr/>
      </dsp:nvSpPr>
      <dsp:spPr>
        <a:xfrm>
          <a:off x="2401324" y="-28584"/>
          <a:ext cx="1527765" cy="1238572"/>
        </a:xfrm>
        <a:prstGeom prst="hexagon">
          <a:avLst>
            <a:gd name="adj" fmla="val 28570"/>
            <a:gd name="vf" fmla="val 115470"/>
          </a:avLst>
        </a:prstGeom>
        <a:solidFill>
          <a:schemeClr val="accent1">
            <a:hueOff val="0"/>
            <a:satOff val="0"/>
            <a:lumOff val="0"/>
            <a:alphaOff val="0"/>
          </a:schemeClr>
        </a:solidFill>
        <a:ln>
          <a:noFill/>
        </a:ln>
        <a:effectLst>
          <a:outerShdw blurRad="38100" dist="12700" dir="5400000" algn="ctr" rotWithShape="0">
            <a:srgbClr val="000000">
              <a:alpha val="63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a-IR" sz="1400" b="1" kern="1200" cap="all" dirty="0">
              <a:ln w="9000" cmpd="sng">
                <a:prstDash val="solid"/>
              </a:ln>
              <a:effectLst/>
              <a:latin typeface="B Nazanin" panose="00000400000000000000" pitchFamily="2" charset="-78"/>
              <a:cs typeface="B Nazanin" panose="00000400000000000000" pitchFamily="2" charset="-78"/>
            </a:rPr>
            <a:t>تهدید ثبات سیاسی و اقتصادی کشورها</a:t>
          </a:r>
          <a:endParaRPr lang="en-US" sz="1400" kern="1200" dirty="0">
            <a:effectLst/>
            <a:latin typeface="B Nazanin" panose="00000400000000000000" pitchFamily="2" charset="-78"/>
            <a:cs typeface="B Nazanin" panose="00000400000000000000" pitchFamily="2" charset="-78"/>
          </a:endParaRPr>
        </a:p>
      </dsp:txBody>
      <dsp:txXfrm>
        <a:off x="2646591" y="170256"/>
        <a:ext cx="1037231" cy="840892"/>
      </dsp:txXfrm>
    </dsp:sp>
    <dsp:sp modelId="{A0570ADF-C0E9-46B1-AE95-D719FD13C1D8}">
      <dsp:nvSpPr>
        <dsp:cNvPr id="0" name=""/>
        <dsp:cNvSpPr/>
      </dsp:nvSpPr>
      <dsp:spPr>
        <a:xfrm>
          <a:off x="4106165" y="1634134"/>
          <a:ext cx="628726" cy="541731"/>
        </a:xfrm>
        <a:prstGeom prst="hexagon">
          <a:avLst>
            <a:gd name="adj" fmla="val 28900"/>
            <a:gd name="vf" fmla="val 115470"/>
          </a:avLst>
        </a:prstGeom>
        <a:solidFill>
          <a:schemeClr val="accent1">
            <a:tint val="40000"/>
            <a:hueOff val="0"/>
            <a:satOff val="0"/>
            <a:lumOff val="0"/>
            <a:alphaOff val="0"/>
          </a:schemeClr>
        </a:solidFill>
        <a:ln w="6350"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0E1703C6-2477-4D6D-B495-550E68B66AE8}">
      <dsp:nvSpPr>
        <dsp:cNvPr id="0" name=""/>
        <dsp:cNvSpPr/>
      </dsp:nvSpPr>
      <dsp:spPr>
        <a:xfrm>
          <a:off x="3653738" y="698059"/>
          <a:ext cx="1527765" cy="1238572"/>
        </a:xfrm>
        <a:prstGeom prst="hexagon">
          <a:avLst>
            <a:gd name="adj" fmla="val 28570"/>
            <a:gd name="vf" fmla="val 115470"/>
          </a:avLst>
        </a:prstGeom>
        <a:solidFill>
          <a:schemeClr val="accent1">
            <a:hueOff val="0"/>
            <a:satOff val="0"/>
            <a:lumOff val="0"/>
            <a:alphaOff val="0"/>
          </a:schemeClr>
        </a:solidFill>
        <a:ln>
          <a:noFill/>
        </a:ln>
        <a:effectLst>
          <a:outerShdw blurRad="38100" dist="12700" dir="5400000" algn="ctr" rotWithShape="0">
            <a:srgbClr val="000000">
              <a:alpha val="63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a-IR" sz="1400" b="1" kern="1200" cap="all">
              <a:ln w="9000" cmpd="sng">
                <a:prstDash val="solid"/>
              </a:ln>
              <a:effectLst/>
              <a:latin typeface="B Nazanin" panose="00000400000000000000" pitchFamily="2" charset="-78"/>
              <a:cs typeface="B Nazanin" panose="00000400000000000000" pitchFamily="2" charset="-78"/>
            </a:rPr>
            <a:t>ابزارسازی‌ و استانداردگذاری‌های بین‌المللی</a:t>
          </a:r>
          <a:endParaRPr lang="en-US" sz="1400" kern="1200" dirty="0">
            <a:effectLst/>
            <a:latin typeface="B Nazanin" panose="00000400000000000000" pitchFamily="2" charset="-78"/>
            <a:cs typeface="B Nazanin" panose="00000400000000000000" pitchFamily="2" charset="-78"/>
          </a:endParaRPr>
        </a:p>
      </dsp:txBody>
      <dsp:txXfrm>
        <a:off x="3899005" y="896899"/>
        <a:ext cx="1037231" cy="840892"/>
      </dsp:txXfrm>
    </dsp:sp>
    <dsp:sp modelId="{F88A8367-B6D6-40B4-883D-11D066A46FAF}">
      <dsp:nvSpPr>
        <dsp:cNvPr id="0" name=""/>
        <dsp:cNvSpPr/>
      </dsp:nvSpPr>
      <dsp:spPr>
        <a:xfrm>
          <a:off x="3596439" y="2777337"/>
          <a:ext cx="628726" cy="541731"/>
        </a:xfrm>
        <a:prstGeom prst="hexagon">
          <a:avLst>
            <a:gd name="adj" fmla="val 28900"/>
            <a:gd name="vf" fmla="val 115470"/>
          </a:avLst>
        </a:prstGeom>
        <a:solidFill>
          <a:schemeClr val="accent1">
            <a:tint val="40000"/>
            <a:hueOff val="0"/>
            <a:satOff val="0"/>
            <a:lumOff val="0"/>
            <a:alphaOff val="0"/>
          </a:schemeClr>
        </a:solidFill>
        <a:ln w="6350"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FFFD87BA-A566-49A7-8A17-61C9D1FC4AF0}">
      <dsp:nvSpPr>
        <dsp:cNvPr id="0" name=""/>
        <dsp:cNvSpPr/>
      </dsp:nvSpPr>
      <dsp:spPr>
        <a:xfrm>
          <a:off x="3653738" y="2126555"/>
          <a:ext cx="1527765" cy="1238572"/>
        </a:xfrm>
        <a:prstGeom prst="hexagon">
          <a:avLst>
            <a:gd name="adj" fmla="val 28570"/>
            <a:gd name="vf" fmla="val 115470"/>
          </a:avLst>
        </a:prstGeom>
        <a:solidFill>
          <a:schemeClr val="accent1">
            <a:hueOff val="0"/>
            <a:satOff val="0"/>
            <a:lumOff val="0"/>
            <a:alphaOff val="0"/>
          </a:schemeClr>
        </a:solidFill>
        <a:ln>
          <a:noFill/>
        </a:ln>
        <a:effectLst>
          <a:outerShdw blurRad="38100" dist="12700" dir="5400000" algn="ctr" rotWithShape="0">
            <a:srgbClr val="000000">
              <a:alpha val="63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a-IR" sz="1600" b="1" kern="1200" cap="all" dirty="0">
              <a:ln w="9000" cmpd="sng">
                <a:prstDash val="solid"/>
              </a:ln>
              <a:effectLst/>
              <a:latin typeface="B Nazanin" panose="00000400000000000000" pitchFamily="2" charset="-78"/>
              <a:cs typeface="B Nazanin" panose="00000400000000000000" pitchFamily="2" charset="-78"/>
            </a:rPr>
            <a:t>لزوم همکاری‌های بین‌المللی</a:t>
          </a:r>
          <a:endParaRPr lang="en-US" sz="1600" kern="1200" dirty="0">
            <a:effectLst/>
            <a:latin typeface="B Nazanin" panose="00000400000000000000" pitchFamily="2" charset="-78"/>
            <a:cs typeface="B Nazanin" panose="00000400000000000000" pitchFamily="2" charset="-78"/>
          </a:endParaRPr>
        </a:p>
      </dsp:txBody>
      <dsp:txXfrm>
        <a:off x="3899005" y="2325395"/>
        <a:ext cx="1037231" cy="840892"/>
      </dsp:txXfrm>
    </dsp:sp>
    <dsp:sp modelId="{C1BE4046-81BE-486C-AEE9-51656108B6F5}">
      <dsp:nvSpPr>
        <dsp:cNvPr id="0" name=""/>
        <dsp:cNvSpPr/>
      </dsp:nvSpPr>
      <dsp:spPr>
        <a:xfrm>
          <a:off x="2332008" y="2896006"/>
          <a:ext cx="628726" cy="541731"/>
        </a:xfrm>
        <a:prstGeom prst="hexagon">
          <a:avLst>
            <a:gd name="adj" fmla="val 28900"/>
            <a:gd name="vf" fmla="val 115470"/>
          </a:avLst>
        </a:prstGeom>
        <a:solidFill>
          <a:schemeClr val="accent1">
            <a:tint val="40000"/>
            <a:hueOff val="0"/>
            <a:satOff val="0"/>
            <a:lumOff val="0"/>
            <a:alphaOff val="0"/>
          </a:schemeClr>
        </a:solidFill>
        <a:ln w="6350"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F46E44FC-15B2-4E5E-A9DA-119F42848FA8}">
      <dsp:nvSpPr>
        <dsp:cNvPr id="0" name=""/>
        <dsp:cNvSpPr/>
      </dsp:nvSpPr>
      <dsp:spPr>
        <a:xfrm>
          <a:off x="2401324" y="2854011"/>
          <a:ext cx="1527765" cy="1238572"/>
        </a:xfrm>
        <a:prstGeom prst="hexagon">
          <a:avLst>
            <a:gd name="adj" fmla="val 28570"/>
            <a:gd name="vf" fmla="val 115470"/>
          </a:avLst>
        </a:prstGeom>
        <a:solidFill>
          <a:schemeClr val="accent1">
            <a:hueOff val="0"/>
            <a:satOff val="0"/>
            <a:lumOff val="0"/>
            <a:alphaOff val="0"/>
          </a:schemeClr>
        </a:solidFill>
        <a:ln>
          <a:noFill/>
        </a:ln>
        <a:effectLst>
          <a:outerShdw blurRad="38100" dist="12700" dir="5400000" algn="ctr" rotWithShape="0">
            <a:srgbClr val="000000">
              <a:alpha val="63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a-IR" sz="1600" b="1" kern="1200" cap="all" dirty="0">
              <a:ln w="9000" cmpd="sng">
                <a:prstDash val="solid"/>
              </a:ln>
              <a:effectLst/>
              <a:latin typeface="B Nazanin" panose="00000400000000000000" pitchFamily="2" charset="-78"/>
              <a:cs typeface="B Nazanin" panose="00000400000000000000" pitchFamily="2" charset="-78"/>
            </a:rPr>
            <a:t>استفاده از کمک‌های فنی</a:t>
          </a:r>
          <a:endParaRPr lang="en-US" sz="1600" kern="1200" dirty="0">
            <a:effectLst/>
            <a:latin typeface="B Nazanin" panose="00000400000000000000" pitchFamily="2" charset="-78"/>
            <a:cs typeface="B Nazanin" panose="00000400000000000000" pitchFamily="2" charset="-78"/>
          </a:endParaRPr>
        </a:p>
      </dsp:txBody>
      <dsp:txXfrm>
        <a:off x="2646591" y="3052851"/>
        <a:ext cx="1037231" cy="840892"/>
      </dsp:txXfrm>
    </dsp:sp>
    <dsp:sp modelId="{557FAAF6-0725-48D9-B710-D866800CF160}">
      <dsp:nvSpPr>
        <dsp:cNvPr id="0" name=""/>
        <dsp:cNvSpPr/>
      </dsp:nvSpPr>
      <dsp:spPr>
        <a:xfrm>
          <a:off x="1586219" y="1883664"/>
          <a:ext cx="628726" cy="541731"/>
        </a:xfrm>
        <a:prstGeom prst="hexagon">
          <a:avLst>
            <a:gd name="adj" fmla="val 28900"/>
            <a:gd name="vf" fmla="val 115470"/>
          </a:avLst>
        </a:prstGeom>
        <a:solidFill>
          <a:schemeClr val="accent1">
            <a:tint val="40000"/>
            <a:hueOff val="0"/>
            <a:satOff val="0"/>
            <a:lumOff val="0"/>
            <a:alphaOff val="0"/>
          </a:schemeClr>
        </a:solidFill>
        <a:ln w="6350"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3DB13FDF-122C-4A12-B4CF-BD3C57EAE414}">
      <dsp:nvSpPr>
        <dsp:cNvPr id="0" name=""/>
        <dsp:cNvSpPr/>
      </dsp:nvSpPr>
      <dsp:spPr>
        <a:xfrm>
          <a:off x="1143095" y="2127367"/>
          <a:ext cx="1527765" cy="1238572"/>
        </a:xfrm>
        <a:prstGeom prst="hexagon">
          <a:avLst>
            <a:gd name="adj" fmla="val 28570"/>
            <a:gd name="vf" fmla="val 115470"/>
          </a:avLst>
        </a:prstGeom>
        <a:solidFill>
          <a:schemeClr val="accent1">
            <a:hueOff val="0"/>
            <a:satOff val="0"/>
            <a:lumOff val="0"/>
            <a:alphaOff val="0"/>
          </a:schemeClr>
        </a:solidFill>
        <a:ln>
          <a:noFill/>
        </a:ln>
        <a:effectLst>
          <a:outerShdw blurRad="38100" dist="12700" dir="5400000" algn="ctr" rotWithShape="0">
            <a:srgbClr val="000000">
              <a:alpha val="63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a-IR" sz="1600" b="1" kern="1200" cap="all" dirty="0">
              <a:ln w="9000" cmpd="sng">
                <a:prstDash val="solid"/>
              </a:ln>
              <a:effectLst/>
              <a:latin typeface="B Nazanin" panose="00000400000000000000" pitchFamily="2" charset="-78"/>
              <a:cs typeface="B Nazanin" panose="00000400000000000000" pitchFamily="2" charset="-78"/>
            </a:rPr>
            <a:t>لزوم تقویت حاکمیت قانون</a:t>
          </a:r>
          <a:endParaRPr lang="en-US" sz="1600" kern="1200" dirty="0">
            <a:effectLst/>
            <a:latin typeface="B Nazanin" panose="00000400000000000000" pitchFamily="2" charset="-78"/>
            <a:cs typeface="B Nazanin" panose="00000400000000000000" pitchFamily="2" charset="-78"/>
          </a:endParaRPr>
        </a:p>
      </dsp:txBody>
      <dsp:txXfrm>
        <a:off x="1388362" y="2326207"/>
        <a:ext cx="1037231" cy="840892"/>
      </dsp:txXfrm>
    </dsp:sp>
    <dsp:sp modelId="{5731B823-978E-491F-8963-5BFE821CCBAE}">
      <dsp:nvSpPr>
        <dsp:cNvPr id="0" name=""/>
        <dsp:cNvSpPr/>
      </dsp:nvSpPr>
      <dsp:spPr>
        <a:xfrm>
          <a:off x="1143095" y="696433"/>
          <a:ext cx="1527765" cy="1238572"/>
        </a:xfrm>
        <a:prstGeom prst="hexagon">
          <a:avLst>
            <a:gd name="adj" fmla="val 28570"/>
            <a:gd name="vf" fmla="val 115470"/>
          </a:avLst>
        </a:prstGeom>
        <a:solidFill>
          <a:schemeClr val="accent1">
            <a:hueOff val="0"/>
            <a:satOff val="0"/>
            <a:lumOff val="0"/>
            <a:alphaOff val="0"/>
          </a:schemeClr>
        </a:solidFill>
        <a:ln>
          <a:noFill/>
        </a:ln>
        <a:effectLst>
          <a:outerShdw blurRad="38100" dist="12700" dir="5400000" algn="ctr" rotWithShape="0">
            <a:srgbClr val="000000">
              <a:alpha val="63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a-IR" sz="1400" b="1" kern="1200" cap="all" dirty="0">
              <a:ln w="9000" cmpd="sng">
                <a:prstDash val="solid"/>
              </a:ln>
              <a:effectLst/>
              <a:latin typeface="B Nazanin" panose="00000400000000000000" pitchFamily="2" charset="-78"/>
              <a:cs typeface="B Nazanin" panose="00000400000000000000" pitchFamily="2" charset="-78"/>
            </a:rPr>
            <a:t>به خطر افتادن دموکراسی و ارزش‌های اخلاقی</a:t>
          </a:r>
          <a:endParaRPr lang="en-US" sz="1400" kern="1200" dirty="0">
            <a:effectLst/>
            <a:latin typeface="B Nazanin" panose="00000400000000000000" pitchFamily="2" charset="-78"/>
            <a:cs typeface="B Nazanin" panose="00000400000000000000" pitchFamily="2" charset="-78"/>
          </a:endParaRPr>
        </a:p>
      </dsp:txBody>
      <dsp:txXfrm>
        <a:off x="1388362" y="895273"/>
        <a:ext cx="1037231" cy="840892"/>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7F01AE-7B13-4A37-AF84-70D69C635F27}">
      <dsp:nvSpPr>
        <dsp:cNvPr id="0" name=""/>
        <dsp:cNvSpPr/>
      </dsp:nvSpPr>
      <dsp:spPr>
        <a:xfrm>
          <a:off x="1976628" y="272300"/>
          <a:ext cx="4224527" cy="4324648"/>
        </a:xfrm>
        <a:prstGeom prst="pie">
          <a:avLst>
            <a:gd name="adj1" fmla="val 16200000"/>
            <a:gd name="adj2" fmla="val 19800000"/>
          </a:avLst>
        </a:prstGeom>
        <a:solidFill>
          <a:schemeClr val="accent5">
            <a:hueOff val="0"/>
            <a:satOff val="0"/>
            <a:lumOff val="0"/>
            <a:alphaOff val="0"/>
          </a:schemeClr>
        </a:solidFill>
        <a:ln>
          <a:noFill/>
        </a:ln>
        <a:effectLst>
          <a:glow rad="101600">
            <a:schemeClr val="accent6">
              <a:satMod val="175000"/>
              <a:alpha val="40000"/>
            </a:schemeClr>
          </a:glo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rtl="1">
            <a:lnSpc>
              <a:spcPct val="90000"/>
            </a:lnSpc>
            <a:spcBef>
              <a:spcPct val="0"/>
            </a:spcBef>
            <a:spcAft>
              <a:spcPct val="35000"/>
            </a:spcAft>
            <a:buNone/>
          </a:pPr>
          <a:r>
            <a:rPr lang="fa-IR" sz="1700" b="1" kern="1200" dirty="0">
              <a:solidFill>
                <a:schemeClr val="tx1"/>
              </a:solidFill>
              <a:latin typeface="B Nazanin" panose="00000400000000000000" pitchFamily="2" charset="-78"/>
              <a:cs typeface="B Nazanin" panose="00000400000000000000" pitchFamily="2" charset="-78"/>
            </a:rPr>
            <a:t>مدیریت مناسب امور عمومی و اموال دولتی</a:t>
          </a:r>
          <a:endParaRPr lang="en-US" sz="1700" b="1" kern="1200" dirty="0">
            <a:solidFill>
              <a:schemeClr val="tx1"/>
            </a:solidFill>
            <a:latin typeface="B Nazanin" panose="00000400000000000000" pitchFamily="2" charset="-78"/>
            <a:cs typeface="B Nazanin" panose="00000400000000000000" pitchFamily="2" charset="-78"/>
          </a:endParaRPr>
        </a:p>
      </dsp:txBody>
      <dsp:txXfrm>
        <a:off x="4189475" y="824722"/>
        <a:ext cx="1106423" cy="875226"/>
      </dsp:txXfrm>
    </dsp:sp>
    <dsp:sp modelId="{A2007D52-E9F8-4105-A9AC-5CC64588D9E7}">
      <dsp:nvSpPr>
        <dsp:cNvPr id="0" name=""/>
        <dsp:cNvSpPr/>
      </dsp:nvSpPr>
      <dsp:spPr>
        <a:xfrm>
          <a:off x="2026920" y="409366"/>
          <a:ext cx="4224527" cy="4224527"/>
        </a:xfrm>
        <a:prstGeom prst="pie">
          <a:avLst>
            <a:gd name="adj1" fmla="val 19800000"/>
            <a:gd name="adj2" fmla="val 1800000"/>
          </a:avLst>
        </a:prstGeom>
        <a:solidFill>
          <a:schemeClr val="accent5">
            <a:hueOff val="-1996349"/>
            <a:satOff val="-3091"/>
            <a:lumOff val="0"/>
            <a:alphaOff val="0"/>
          </a:schemeClr>
        </a:solidFill>
        <a:ln>
          <a:noFill/>
        </a:ln>
        <a:effectLst>
          <a:outerShdw blurRad="38100" dist="12700" dir="5400000" algn="ctr" rotWithShape="0">
            <a:srgbClr val="000000">
              <a:alpha val="63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fa-IR" sz="1800" b="1" kern="1200" dirty="0">
              <a:solidFill>
                <a:schemeClr val="tx1"/>
              </a:solidFill>
              <a:latin typeface="B Nazanin" panose="00000400000000000000" pitchFamily="2" charset="-78"/>
              <a:cs typeface="B Nazanin" panose="00000400000000000000" pitchFamily="2" charset="-78"/>
            </a:rPr>
            <a:t>برابری در برابر قانون</a:t>
          </a:r>
          <a:endParaRPr lang="en-US" sz="1800" b="1" kern="1200" dirty="0">
            <a:solidFill>
              <a:schemeClr val="tx1"/>
            </a:solidFill>
            <a:latin typeface="B Nazanin" panose="00000400000000000000" pitchFamily="2" charset="-78"/>
            <a:cs typeface="B Nazanin" panose="00000400000000000000" pitchFamily="2" charset="-78"/>
          </a:endParaRPr>
        </a:p>
      </dsp:txBody>
      <dsp:txXfrm>
        <a:off x="4893563" y="2119293"/>
        <a:ext cx="1156715" cy="829817"/>
      </dsp:txXfrm>
    </dsp:sp>
    <dsp:sp modelId="{13E34CED-D2F0-45F7-9755-121E0FBC6FCD}">
      <dsp:nvSpPr>
        <dsp:cNvPr id="0" name=""/>
        <dsp:cNvSpPr/>
      </dsp:nvSpPr>
      <dsp:spPr>
        <a:xfrm>
          <a:off x="1976628" y="496371"/>
          <a:ext cx="4224527" cy="4224527"/>
        </a:xfrm>
        <a:prstGeom prst="pie">
          <a:avLst>
            <a:gd name="adj1" fmla="val 1800000"/>
            <a:gd name="adj2" fmla="val 5400000"/>
          </a:avLst>
        </a:prstGeom>
        <a:solidFill>
          <a:schemeClr val="accent5">
            <a:hueOff val="-3992698"/>
            <a:satOff val="-6182"/>
            <a:lumOff val="0"/>
            <a:alphaOff val="0"/>
          </a:schemeClr>
        </a:solidFill>
        <a:ln>
          <a:noFill/>
        </a:ln>
        <a:effectLst>
          <a:outerShdw blurRad="38100" dist="12700" dir="5400000" algn="ctr" rotWithShape="0">
            <a:srgbClr val="000000">
              <a:alpha val="63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fa-IR" sz="1800" b="1" kern="1200" dirty="0">
              <a:solidFill>
                <a:schemeClr val="tx1"/>
              </a:solidFill>
              <a:latin typeface="B Nazanin" panose="00000400000000000000" pitchFamily="2" charset="-78"/>
              <a:cs typeface="B Nazanin" panose="00000400000000000000" pitchFamily="2" charset="-78"/>
            </a:rPr>
            <a:t>حفظ سلامت و درستکاری</a:t>
          </a:r>
          <a:endParaRPr lang="en-US" sz="1800" b="1" kern="1200" dirty="0">
            <a:solidFill>
              <a:schemeClr val="tx1"/>
            </a:solidFill>
            <a:latin typeface="B Nazanin" panose="00000400000000000000" pitchFamily="2" charset="-78"/>
            <a:cs typeface="B Nazanin" panose="00000400000000000000" pitchFamily="2" charset="-78"/>
          </a:endParaRPr>
        </a:p>
      </dsp:txBody>
      <dsp:txXfrm>
        <a:off x="4189475" y="3351447"/>
        <a:ext cx="1106423" cy="854963"/>
      </dsp:txXfrm>
    </dsp:sp>
    <dsp:sp modelId="{B832D62A-0062-46CA-B577-114523C6F343}">
      <dsp:nvSpPr>
        <dsp:cNvPr id="0" name=""/>
        <dsp:cNvSpPr/>
      </dsp:nvSpPr>
      <dsp:spPr>
        <a:xfrm>
          <a:off x="1876044" y="496371"/>
          <a:ext cx="4224527" cy="4224527"/>
        </a:xfrm>
        <a:prstGeom prst="pie">
          <a:avLst>
            <a:gd name="adj1" fmla="val 5400000"/>
            <a:gd name="adj2" fmla="val 9000000"/>
          </a:avLst>
        </a:prstGeom>
        <a:solidFill>
          <a:schemeClr val="accent5">
            <a:hueOff val="-5989047"/>
            <a:satOff val="-9272"/>
            <a:lumOff val="0"/>
            <a:alphaOff val="0"/>
          </a:schemeClr>
        </a:solidFill>
        <a:ln>
          <a:noFill/>
        </a:ln>
        <a:effectLst>
          <a:outerShdw blurRad="38100" dist="12700" dir="5400000" algn="ctr" rotWithShape="0">
            <a:srgbClr val="000000">
              <a:alpha val="63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fa-IR" sz="1800" b="1" kern="1200" dirty="0">
              <a:solidFill>
                <a:schemeClr val="tx1"/>
              </a:solidFill>
              <a:latin typeface="B Nazanin" panose="00000400000000000000" pitchFamily="2" charset="-78"/>
              <a:cs typeface="B Nazanin" panose="00000400000000000000" pitchFamily="2" charset="-78"/>
            </a:rPr>
            <a:t>شکوفا کردن فرهنگ ضدفساد</a:t>
          </a:r>
          <a:endParaRPr lang="en-US" sz="1800" b="1" kern="1200" dirty="0">
            <a:solidFill>
              <a:schemeClr val="tx1"/>
            </a:solidFill>
            <a:latin typeface="B Nazanin" panose="00000400000000000000" pitchFamily="2" charset="-78"/>
            <a:cs typeface="B Nazanin" panose="00000400000000000000" pitchFamily="2" charset="-78"/>
          </a:endParaRPr>
        </a:p>
      </dsp:txBody>
      <dsp:txXfrm>
        <a:off x="2781300" y="3351447"/>
        <a:ext cx="1106423" cy="854963"/>
      </dsp:txXfrm>
    </dsp:sp>
    <dsp:sp modelId="{40317F8F-AE6F-435F-A290-661B9BDBAA8C}">
      <dsp:nvSpPr>
        <dsp:cNvPr id="0" name=""/>
        <dsp:cNvSpPr/>
      </dsp:nvSpPr>
      <dsp:spPr>
        <a:xfrm>
          <a:off x="1825752" y="409366"/>
          <a:ext cx="4224527" cy="4224527"/>
        </a:xfrm>
        <a:prstGeom prst="pie">
          <a:avLst>
            <a:gd name="adj1" fmla="val 9000000"/>
            <a:gd name="adj2" fmla="val 12600000"/>
          </a:avLst>
        </a:prstGeom>
        <a:solidFill>
          <a:schemeClr val="accent5">
            <a:hueOff val="-7985396"/>
            <a:satOff val="-12363"/>
            <a:lumOff val="0"/>
            <a:alphaOff val="0"/>
          </a:schemeClr>
        </a:solidFill>
        <a:ln>
          <a:noFill/>
        </a:ln>
        <a:effectLst>
          <a:outerShdw blurRad="38100" dist="12700" dir="5400000" algn="ctr" rotWithShape="0">
            <a:srgbClr val="000000">
              <a:alpha val="63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fa-IR" sz="2000" b="1" kern="1200" dirty="0">
              <a:solidFill>
                <a:schemeClr val="tx1"/>
              </a:solidFill>
              <a:latin typeface="B Nazanin" panose="00000400000000000000" pitchFamily="2" charset="-78"/>
              <a:cs typeface="B Nazanin" panose="00000400000000000000" pitchFamily="2" charset="-78"/>
            </a:rPr>
            <a:t>مسئولیت</a:t>
          </a:r>
          <a:endParaRPr lang="en-US" sz="1800" b="1" kern="1200" dirty="0">
            <a:solidFill>
              <a:schemeClr val="tx1"/>
            </a:solidFill>
            <a:latin typeface="B Nazanin" panose="00000400000000000000" pitchFamily="2" charset="-78"/>
            <a:cs typeface="B Nazanin" panose="00000400000000000000" pitchFamily="2" charset="-78"/>
          </a:endParaRPr>
        </a:p>
      </dsp:txBody>
      <dsp:txXfrm>
        <a:off x="2026920" y="2119293"/>
        <a:ext cx="1156715" cy="829817"/>
      </dsp:txXfrm>
    </dsp:sp>
    <dsp:sp modelId="{4EB55C99-E528-487D-A9C7-D00E5A160D76}">
      <dsp:nvSpPr>
        <dsp:cNvPr id="0" name=""/>
        <dsp:cNvSpPr/>
      </dsp:nvSpPr>
      <dsp:spPr>
        <a:xfrm>
          <a:off x="1876044" y="322361"/>
          <a:ext cx="4224527" cy="4224527"/>
        </a:xfrm>
        <a:prstGeom prst="pie">
          <a:avLst>
            <a:gd name="adj1" fmla="val 12600000"/>
            <a:gd name="adj2" fmla="val 16200000"/>
          </a:avLst>
        </a:prstGeom>
        <a:solidFill>
          <a:schemeClr val="accent5">
            <a:hueOff val="-9981745"/>
            <a:satOff val="-15454"/>
            <a:lumOff val="0"/>
            <a:alphaOff val="0"/>
          </a:schemeClr>
        </a:solidFill>
        <a:ln>
          <a:noFill/>
        </a:ln>
        <a:effectLst>
          <a:outerShdw blurRad="38100" dist="12700" dir="5400000" algn="ctr" rotWithShape="0">
            <a:srgbClr val="000000">
              <a:alpha val="63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fa-IR" sz="2000" b="1" kern="1200" dirty="0">
              <a:solidFill>
                <a:schemeClr val="tx1"/>
              </a:solidFill>
              <a:latin typeface="B Nazanin" panose="00000400000000000000" pitchFamily="2" charset="-78"/>
              <a:cs typeface="B Nazanin" panose="00000400000000000000" pitchFamily="2" charset="-78"/>
            </a:rPr>
            <a:t>عدالت</a:t>
          </a:r>
          <a:endParaRPr lang="en-US" sz="2000" b="1" kern="1200" dirty="0">
            <a:solidFill>
              <a:schemeClr val="tx1"/>
            </a:solidFill>
            <a:latin typeface="B Nazanin" panose="00000400000000000000" pitchFamily="2" charset="-78"/>
            <a:cs typeface="B Nazanin" panose="00000400000000000000" pitchFamily="2" charset="-78"/>
          </a:endParaRPr>
        </a:p>
      </dsp:txBody>
      <dsp:txXfrm>
        <a:off x="2781300" y="861994"/>
        <a:ext cx="1106423" cy="854963"/>
      </dsp:txXfrm>
    </dsp:sp>
    <dsp:sp modelId="{D4A22B60-A763-4BE3-B1DC-55DDA4EC5908}">
      <dsp:nvSpPr>
        <dsp:cNvPr id="0" name=""/>
        <dsp:cNvSpPr/>
      </dsp:nvSpPr>
      <dsp:spPr>
        <a:xfrm>
          <a:off x="1714955" y="60406"/>
          <a:ext cx="4747563" cy="4747563"/>
        </a:xfrm>
        <a:prstGeom prst="leftCircularArrow">
          <a:avLst>
            <a:gd name="adj1" fmla="val 5085"/>
            <a:gd name="adj2" fmla="val 327528"/>
            <a:gd name="adj3" fmla="val 16527779"/>
            <a:gd name="adj4" fmla="val 19800000"/>
            <a:gd name="adj5" fmla="val 5932"/>
          </a:avLst>
        </a:prstGeom>
        <a:solidFill>
          <a:schemeClr val="accent5">
            <a:hueOff val="0"/>
            <a:satOff val="0"/>
            <a:lumOff val="0"/>
            <a:alphaOff val="0"/>
          </a:schemeClr>
        </a:solidFill>
        <a:ln>
          <a:solidFill>
            <a:srgbClr val="002060"/>
          </a:solid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FCD83291-C683-4D4F-9346-972A8FFE376A}">
      <dsp:nvSpPr>
        <dsp:cNvPr id="0" name=""/>
        <dsp:cNvSpPr/>
      </dsp:nvSpPr>
      <dsp:spPr>
        <a:xfrm>
          <a:off x="1765247" y="147847"/>
          <a:ext cx="4747563" cy="4747563"/>
        </a:xfrm>
        <a:prstGeom prst="leftCircularArrow">
          <a:avLst>
            <a:gd name="adj1" fmla="val 5085"/>
            <a:gd name="adj2" fmla="val 327528"/>
            <a:gd name="adj3" fmla="val 20127528"/>
            <a:gd name="adj4" fmla="val 1800000"/>
            <a:gd name="adj5" fmla="val 5932"/>
          </a:avLst>
        </a:prstGeom>
        <a:solidFill>
          <a:schemeClr val="accent5">
            <a:hueOff val="-1996349"/>
            <a:satOff val="-3091"/>
            <a:lumOff val="0"/>
            <a:alphaOff val="0"/>
          </a:schemeClr>
        </a:solidFill>
        <a:ln>
          <a:solidFill>
            <a:srgbClr val="002060"/>
          </a:solid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14D3EF11-F78C-4BC7-9F3D-CA463C104834}">
      <dsp:nvSpPr>
        <dsp:cNvPr id="0" name=""/>
        <dsp:cNvSpPr/>
      </dsp:nvSpPr>
      <dsp:spPr>
        <a:xfrm>
          <a:off x="1676476" y="83334"/>
          <a:ext cx="4824521" cy="5050600"/>
        </a:xfrm>
        <a:prstGeom prst="leftCircularArrow">
          <a:avLst>
            <a:gd name="adj1" fmla="val 5085"/>
            <a:gd name="adj2" fmla="val 327528"/>
            <a:gd name="adj3" fmla="val 2127528"/>
            <a:gd name="adj4" fmla="val 5399749"/>
            <a:gd name="adj5" fmla="val 5932"/>
          </a:avLst>
        </a:prstGeom>
        <a:solidFill>
          <a:schemeClr val="accent5">
            <a:hueOff val="-3992698"/>
            <a:satOff val="-6182"/>
            <a:lumOff val="0"/>
            <a:alphaOff val="0"/>
          </a:schemeClr>
        </a:solidFill>
        <a:ln>
          <a:solidFill>
            <a:srgbClr val="002060"/>
          </a:solid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A3456A52-9F4F-4A46-AC8E-1478091633AF}">
      <dsp:nvSpPr>
        <dsp:cNvPr id="0" name=""/>
        <dsp:cNvSpPr/>
      </dsp:nvSpPr>
      <dsp:spPr>
        <a:xfrm>
          <a:off x="1614680" y="234853"/>
          <a:ext cx="4747563" cy="4747563"/>
        </a:xfrm>
        <a:prstGeom prst="leftCircularArrow">
          <a:avLst>
            <a:gd name="adj1" fmla="val 5085"/>
            <a:gd name="adj2" fmla="val 327528"/>
            <a:gd name="adj3" fmla="val 5727779"/>
            <a:gd name="adj4" fmla="val 9000000"/>
            <a:gd name="adj5" fmla="val 5932"/>
          </a:avLst>
        </a:prstGeom>
        <a:solidFill>
          <a:schemeClr val="accent5">
            <a:hueOff val="-5989047"/>
            <a:satOff val="-9272"/>
            <a:lumOff val="0"/>
            <a:alphaOff val="0"/>
          </a:schemeClr>
        </a:solidFill>
        <a:ln>
          <a:solidFill>
            <a:srgbClr val="002060"/>
          </a:solid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C31A4E9D-8C56-4D65-A434-0937431C9C03}">
      <dsp:nvSpPr>
        <dsp:cNvPr id="0" name=""/>
        <dsp:cNvSpPr/>
      </dsp:nvSpPr>
      <dsp:spPr>
        <a:xfrm>
          <a:off x="1564388" y="147847"/>
          <a:ext cx="4747563" cy="4747563"/>
        </a:xfrm>
        <a:prstGeom prst="leftCircularArrow">
          <a:avLst>
            <a:gd name="adj1" fmla="val 5085"/>
            <a:gd name="adj2" fmla="val 327528"/>
            <a:gd name="adj3" fmla="val 9327528"/>
            <a:gd name="adj4" fmla="val 12600000"/>
            <a:gd name="adj5" fmla="val 5932"/>
          </a:avLst>
        </a:prstGeom>
        <a:solidFill>
          <a:schemeClr val="accent5">
            <a:hueOff val="-7985396"/>
            <a:satOff val="-12363"/>
            <a:lumOff val="0"/>
            <a:alphaOff val="0"/>
          </a:schemeClr>
        </a:solidFill>
        <a:ln>
          <a:solidFill>
            <a:srgbClr val="002060"/>
          </a:solid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E582F5C1-750D-4120-A84D-A0E312829169}">
      <dsp:nvSpPr>
        <dsp:cNvPr id="0" name=""/>
        <dsp:cNvSpPr/>
      </dsp:nvSpPr>
      <dsp:spPr>
        <a:xfrm>
          <a:off x="1614680" y="60842"/>
          <a:ext cx="4747563" cy="4747563"/>
        </a:xfrm>
        <a:prstGeom prst="leftCircularArrow">
          <a:avLst>
            <a:gd name="adj1" fmla="val 5085"/>
            <a:gd name="adj2" fmla="val 327528"/>
            <a:gd name="adj3" fmla="val 12927528"/>
            <a:gd name="adj4" fmla="val 16199749"/>
            <a:gd name="adj5" fmla="val 5932"/>
          </a:avLst>
        </a:prstGeom>
        <a:solidFill>
          <a:schemeClr val="accent5">
            <a:hueOff val="-9981745"/>
            <a:satOff val="-15454"/>
            <a:lumOff val="0"/>
            <a:alphaOff val="0"/>
          </a:schemeClr>
        </a:solidFill>
        <a:ln>
          <a:solidFill>
            <a:srgbClr val="002060"/>
          </a:solid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3A0A0E-01BB-4CA7-AEA9-79F136B2DDE4}">
      <dsp:nvSpPr>
        <dsp:cNvPr id="0" name=""/>
        <dsp:cNvSpPr/>
      </dsp:nvSpPr>
      <dsp:spPr>
        <a:xfrm>
          <a:off x="892736" y="79853"/>
          <a:ext cx="3397565" cy="3230138"/>
        </a:xfrm>
        <a:prstGeom prst="ellipse">
          <a:avLst/>
        </a:prstGeom>
        <a:solidFill>
          <a:srgbClr val="0070C0">
            <a:alpha val="50000"/>
          </a:srgbClr>
        </a:solidFill>
        <a:ln w="34925" cap="flat" cmpd="sng" algn="ctr">
          <a:solidFill>
            <a:srgbClr val="FFFFFF"/>
          </a:solidFill>
          <a:prstDash val="solid"/>
        </a:ln>
        <a:effectLst>
          <a:outerShdw blurRad="317500" dir="2700000" algn="ctr" rotWithShape="0">
            <a:srgbClr val="000000">
              <a:alpha val="43000"/>
            </a:srgbClr>
          </a:outerShdw>
        </a:effectLst>
        <a:scene3d>
          <a:camera prst="orthographicFront"/>
          <a:lightRig rig="threePt" dir="t"/>
        </a:scene3d>
        <a:sp3d extrusionH="38100" prstMaterial="clear">
          <a:bevelT w="260350" h="50800" prst="softRound"/>
          <a:bevelB prst="softRound"/>
        </a:sp3d>
      </dsp:spPr>
      <dsp:style>
        <a:lnRef idx="2">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fa-IR" sz="2000" b="1" kern="1200" dirty="0">
              <a:solidFill>
                <a:schemeClr val="tx1"/>
              </a:solidFill>
              <a:latin typeface="B Nazanin" panose="00000400000000000000" pitchFamily="2" charset="-78"/>
              <a:cs typeface="B Nazanin" panose="00000400000000000000" pitchFamily="2" charset="-78"/>
            </a:rPr>
            <a:t>ارتقا و حمایت از همکاری‌های بین‌المللی و کمک‌های فنی</a:t>
          </a:r>
          <a:endParaRPr lang="en-US" sz="2000" b="1" kern="1200" dirty="0"/>
        </a:p>
      </dsp:txBody>
      <dsp:txXfrm>
        <a:off x="1390298" y="552896"/>
        <a:ext cx="2402441" cy="2284052"/>
      </dsp:txXfrm>
    </dsp:sp>
    <dsp:sp modelId="{97497CC2-B386-4338-89C8-C3723658FCF8}">
      <dsp:nvSpPr>
        <dsp:cNvPr id="0" name=""/>
        <dsp:cNvSpPr/>
      </dsp:nvSpPr>
      <dsp:spPr>
        <a:xfrm>
          <a:off x="2565053" y="1698412"/>
          <a:ext cx="3609233" cy="3382141"/>
        </a:xfrm>
        <a:prstGeom prst="ellipse">
          <a:avLst/>
        </a:prstGeom>
        <a:solidFill>
          <a:srgbClr val="0070C0">
            <a:alpha val="50000"/>
          </a:srgbClr>
        </a:solidFill>
        <a:ln w="34925" cap="flat" cmpd="sng" algn="ctr">
          <a:solidFill>
            <a:srgbClr val="FFFFFF"/>
          </a:solidFill>
          <a:prstDash val="solid"/>
        </a:ln>
        <a:effectLst>
          <a:outerShdw blurRad="317500" dir="2700000" algn="ctr" rotWithShape="0">
            <a:srgbClr val="000000">
              <a:alpha val="43000"/>
            </a:srgbClr>
          </a:outerShdw>
        </a:effectLst>
        <a:scene3d>
          <a:camera prst="orthographicFront"/>
          <a:lightRig rig="threePt" dir="t"/>
        </a:scene3d>
        <a:sp3d extrusionH="38100" prstMaterial="clear">
          <a:bevelT w="260350" h="50800" prst="softRound"/>
          <a:bevelB prst="softRound"/>
        </a:sp3d>
      </dsp:spPr>
      <dsp:style>
        <a:lnRef idx="2">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a-IR" sz="2000" b="1" kern="1200" dirty="0">
              <a:solidFill>
                <a:schemeClr val="tx1"/>
              </a:solidFill>
              <a:latin typeface="B Nazanin" panose="00000400000000000000" pitchFamily="2" charset="-78"/>
              <a:cs typeface="B Nazanin" panose="00000400000000000000" pitchFamily="2" charset="-78"/>
            </a:rPr>
            <a:t>ترغیب امانت‌داری، پاسخ‌گویی و مدیریت مناسب امور عمومی و اموال دولتی</a:t>
          </a:r>
          <a:endParaRPr lang="en-US" sz="2000" b="1" kern="1200" dirty="0">
            <a:solidFill>
              <a:schemeClr val="tx1"/>
            </a:solidFill>
          </a:endParaRPr>
        </a:p>
      </dsp:txBody>
      <dsp:txXfrm>
        <a:off x="3093613" y="2193715"/>
        <a:ext cx="2552113" cy="2391535"/>
      </dsp:txXfrm>
    </dsp:sp>
    <dsp:sp modelId="{62A5FB5B-7E3D-40F4-B4C8-EF8F042E3EF2}">
      <dsp:nvSpPr>
        <dsp:cNvPr id="0" name=""/>
        <dsp:cNvSpPr/>
      </dsp:nvSpPr>
      <dsp:spPr>
        <a:xfrm>
          <a:off x="4165597" y="34172"/>
          <a:ext cx="3432572" cy="3115316"/>
        </a:xfrm>
        <a:prstGeom prst="ellipse">
          <a:avLst/>
        </a:prstGeom>
        <a:solidFill>
          <a:srgbClr val="0070C0">
            <a:alpha val="50000"/>
          </a:srgbClr>
        </a:solidFill>
        <a:ln w="34925" cap="flat" cmpd="sng" algn="ctr">
          <a:solidFill>
            <a:srgbClr val="FFFFFF"/>
          </a:solidFill>
          <a:prstDash val="solid"/>
        </a:ln>
        <a:effectLst>
          <a:outerShdw blurRad="317500" dir="2700000" algn="ctr" rotWithShape="0">
            <a:srgbClr val="000000">
              <a:alpha val="43000"/>
            </a:srgbClr>
          </a:outerShdw>
        </a:effectLst>
        <a:scene3d>
          <a:camera prst="orthographicFront"/>
          <a:lightRig rig="threePt" dir="t"/>
        </a:scene3d>
        <a:sp3d extrusionH="38100" prstMaterial="clear">
          <a:bevelT w="260350" h="50800" prst="softRound"/>
          <a:bevelB prst="softRound"/>
        </a:sp3d>
      </dsp:spPr>
      <dsp:style>
        <a:lnRef idx="2">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a-IR" sz="2000" b="1" kern="1200" dirty="0">
              <a:solidFill>
                <a:schemeClr val="tx1"/>
              </a:solidFill>
              <a:latin typeface="B Nazanin" panose="00000400000000000000" pitchFamily="2" charset="-78"/>
              <a:cs typeface="B Nazanin" panose="00000400000000000000" pitchFamily="2" charset="-78"/>
            </a:rPr>
            <a:t>ارتقا و تحکیم اقدامات جهت پیش‌گیری و مبارزه مؤثرتر و کاراتر با فساد </a:t>
          </a:r>
          <a:endParaRPr lang="en-US" sz="2000" b="1" kern="1200" dirty="0"/>
        </a:p>
      </dsp:txBody>
      <dsp:txXfrm>
        <a:off x="4668286" y="490399"/>
        <a:ext cx="2427194" cy="2202862"/>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C6E15B-F442-4F7D-AD61-E83D038DA9BB}">
      <dsp:nvSpPr>
        <dsp:cNvPr id="0" name=""/>
        <dsp:cNvSpPr/>
      </dsp:nvSpPr>
      <dsp:spPr>
        <a:xfrm>
          <a:off x="1954609" y="0"/>
          <a:ext cx="2262981" cy="2262981"/>
        </a:xfrm>
        <a:prstGeom prst="triangle">
          <a:avLst/>
        </a:prstGeom>
        <a:solidFill>
          <a:srgbClr val="00B0F0"/>
        </a:solidFill>
        <a:ln w="12700" cap="flat" cmpd="sng" algn="ctr">
          <a:solidFill>
            <a:srgbClr val="7030A0"/>
          </a:solidFill>
          <a:prstDash val="solid"/>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fa-IR" sz="2000" b="1" kern="1200" dirty="0">
              <a:solidFill>
                <a:schemeClr val="tx1"/>
              </a:solidFill>
              <a:latin typeface="B Nazanin" panose="00000400000000000000" pitchFamily="2" charset="-78"/>
              <a:cs typeface="B Nazanin" panose="00000400000000000000" pitchFamily="2" charset="-78"/>
            </a:rPr>
            <a:t>پیش‌گیری</a:t>
          </a:r>
          <a:endParaRPr lang="en-US" sz="2000" b="1" kern="1200" dirty="0">
            <a:solidFill>
              <a:schemeClr val="tx1"/>
            </a:solidFill>
            <a:latin typeface="B Nazanin" panose="00000400000000000000" pitchFamily="2" charset="-78"/>
            <a:cs typeface="B Nazanin" panose="00000400000000000000" pitchFamily="2" charset="-78"/>
          </a:endParaRPr>
        </a:p>
      </dsp:txBody>
      <dsp:txXfrm>
        <a:off x="2520354" y="1131491"/>
        <a:ext cx="1131491" cy="1131490"/>
      </dsp:txXfrm>
    </dsp:sp>
    <dsp:sp modelId="{F83C6430-0C72-4DBD-ADB7-1F3343809EDC}">
      <dsp:nvSpPr>
        <dsp:cNvPr id="0" name=""/>
        <dsp:cNvSpPr/>
      </dsp:nvSpPr>
      <dsp:spPr>
        <a:xfrm>
          <a:off x="823118" y="2262981"/>
          <a:ext cx="2262981" cy="2262981"/>
        </a:xfrm>
        <a:prstGeom prst="triangle">
          <a:avLst/>
        </a:prstGeom>
        <a:solidFill>
          <a:srgbClr val="92D050"/>
        </a:solidFill>
        <a:ln w="12700" cap="flat" cmpd="sng" algn="ctr">
          <a:solidFill>
            <a:srgbClr val="7030A0"/>
          </a:solidFill>
          <a:prstDash val="solid"/>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fa-IR" sz="2000" kern="1200" dirty="0">
              <a:solidFill>
                <a:schemeClr val="tx1"/>
              </a:solidFill>
              <a:latin typeface="B Nazanin" panose="00000400000000000000" pitchFamily="2" charset="-78"/>
              <a:cs typeface="B Nazanin" panose="00000400000000000000" pitchFamily="2" charset="-78"/>
            </a:rPr>
            <a:t>بازگردان عواید ناشی از فساد</a:t>
          </a:r>
          <a:endParaRPr lang="en-US" sz="2000" kern="1200" dirty="0">
            <a:solidFill>
              <a:schemeClr val="tx1"/>
            </a:solidFill>
            <a:latin typeface="B Nazanin" panose="00000400000000000000" pitchFamily="2" charset="-78"/>
            <a:cs typeface="B Nazanin" panose="00000400000000000000" pitchFamily="2" charset="-78"/>
          </a:endParaRPr>
        </a:p>
      </dsp:txBody>
      <dsp:txXfrm>
        <a:off x="1388863" y="3394472"/>
        <a:ext cx="1131491" cy="1131490"/>
      </dsp:txXfrm>
    </dsp:sp>
    <dsp:sp modelId="{1D7392B3-FEDD-4079-B901-EF097A69B2D6}">
      <dsp:nvSpPr>
        <dsp:cNvPr id="0" name=""/>
        <dsp:cNvSpPr/>
      </dsp:nvSpPr>
      <dsp:spPr>
        <a:xfrm rot="10800000">
          <a:off x="1954609" y="2262981"/>
          <a:ext cx="2262981" cy="2262981"/>
        </a:xfrm>
        <a:prstGeom prst="triangle">
          <a:avLst/>
        </a:prstGeom>
        <a:solidFill>
          <a:schemeClr val="accent2">
            <a:lumMod val="40000"/>
            <a:lumOff val="60000"/>
          </a:schemeClr>
        </a:solidFill>
        <a:ln w="12700" cap="flat" cmpd="sng" algn="ctr">
          <a:solidFill>
            <a:srgbClr val="7030A0"/>
          </a:solidFill>
          <a:prstDash val="solid"/>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fa-IR" sz="2800" kern="1200" dirty="0">
              <a:solidFill>
                <a:schemeClr val="tx1"/>
              </a:solidFill>
              <a:latin typeface="B Nazanin" panose="00000400000000000000" pitchFamily="2" charset="-78"/>
              <a:cs typeface="B Nazanin" panose="00000400000000000000" pitchFamily="2" charset="-78"/>
            </a:rPr>
            <a:t>بررسی و پیگرد</a:t>
          </a:r>
          <a:endParaRPr lang="en-US" sz="2800" kern="1200" dirty="0">
            <a:solidFill>
              <a:schemeClr val="tx1"/>
            </a:solidFill>
            <a:latin typeface="B Nazanin" panose="00000400000000000000" pitchFamily="2" charset="-78"/>
            <a:cs typeface="B Nazanin" panose="00000400000000000000" pitchFamily="2" charset="-78"/>
          </a:endParaRPr>
        </a:p>
      </dsp:txBody>
      <dsp:txXfrm rot="10800000">
        <a:off x="2520354" y="2262981"/>
        <a:ext cx="1131491" cy="1131490"/>
      </dsp:txXfrm>
    </dsp:sp>
    <dsp:sp modelId="{EE21A598-7969-4619-8226-E155D937E7DB}">
      <dsp:nvSpPr>
        <dsp:cNvPr id="0" name=""/>
        <dsp:cNvSpPr/>
      </dsp:nvSpPr>
      <dsp:spPr>
        <a:xfrm>
          <a:off x="3086099" y="2262981"/>
          <a:ext cx="2262981" cy="2262981"/>
        </a:xfrm>
        <a:prstGeom prst="triangle">
          <a:avLst/>
        </a:prstGeom>
        <a:solidFill>
          <a:schemeClr val="accent3">
            <a:hueOff val="-1534345"/>
            <a:satOff val="60358"/>
            <a:lumOff val="-2746"/>
            <a:alphaOff val="0"/>
          </a:schemeClr>
        </a:solidFill>
        <a:ln w="12700" cap="flat" cmpd="sng" algn="ctr">
          <a:solidFill>
            <a:srgbClr val="7030A0"/>
          </a:solidFill>
          <a:prstDash val="solid"/>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fa-IR" sz="2000" kern="1200" dirty="0">
              <a:solidFill>
                <a:schemeClr val="tx1"/>
              </a:solidFill>
              <a:latin typeface="B Nazanin" panose="00000400000000000000" pitchFamily="2" charset="-78"/>
              <a:cs typeface="B Nazanin" panose="00000400000000000000" pitchFamily="2" charset="-78"/>
            </a:rPr>
            <a:t>مسدود کردن، ضبط و مصادره </a:t>
          </a:r>
          <a:endParaRPr lang="en-US" sz="2000" kern="1200" dirty="0">
            <a:solidFill>
              <a:schemeClr val="tx1"/>
            </a:solidFill>
            <a:latin typeface="B Nazanin" panose="00000400000000000000" pitchFamily="2" charset="-78"/>
            <a:cs typeface="B Nazanin" panose="00000400000000000000" pitchFamily="2" charset="-78"/>
          </a:endParaRPr>
        </a:p>
      </dsp:txBody>
      <dsp:txXfrm>
        <a:off x="3651844" y="3394472"/>
        <a:ext cx="1131491" cy="1131490"/>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44CCFE-33E6-4C4C-91D8-6BE24CB22F2C}">
      <dsp:nvSpPr>
        <dsp:cNvPr id="0" name=""/>
        <dsp:cNvSpPr/>
      </dsp:nvSpPr>
      <dsp:spPr>
        <a:xfrm rot="5400000">
          <a:off x="3384580" y="606448"/>
          <a:ext cx="2220329" cy="1931686"/>
        </a:xfrm>
        <a:prstGeom prst="hexagon">
          <a:avLst>
            <a:gd name="adj" fmla="val 25000"/>
            <a:gd name="vf" fmla="val 115470"/>
          </a:avLst>
        </a:prstGeom>
        <a:solidFill>
          <a:schemeClr val="accent2">
            <a:lumMod val="75000"/>
          </a:schemeClr>
        </a:solidFill>
        <a:ln>
          <a:noFill/>
        </a:ln>
        <a:effectLst>
          <a:outerShdw blurRad="38100" dist="12700" dir="5400000" algn="ctr" rotWithShape="0">
            <a:srgbClr val="000000">
              <a:alpha val="63000"/>
            </a:srgbClr>
          </a:outerShdw>
        </a:effectLst>
        <a:scene3d>
          <a:camera prst="orthographicFront"/>
          <a:lightRig rig="threePt" dir="t"/>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fa-IR" sz="2400" b="1" kern="1200" dirty="0">
              <a:latin typeface="B Nazanin" panose="00000400000000000000" pitchFamily="2" charset="-78"/>
              <a:cs typeface="B Nazanin" panose="00000400000000000000" pitchFamily="2" charset="-78"/>
            </a:rPr>
            <a:t>تعداد مواد قانون کنوانسیون</a:t>
          </a:r>
          <a:endParaRPr lang="en-US" sz="2400" b="1" kern="1200" dirty="0"/>
        </a:p>
      </dsp:txBody>
      <dsp:txXfrm rot="-5400000">
        <a:off x="3829922" y="808128"/>
        <a:ext cx="1329644" cy="1528327"/>
      </dsp:txXfrm>
    </dsp:sp>
    <dsp:sp modelId="{2A3F4637-C161-44BA-81FE-83D1FA564F9C}">
      <dsp:nvSpPr>
        <dsp:cNvPr id="0" name=""/>
        <dsp:cNvSpPr/>
      </dsp:nvSpPr>
      <dsp:spPr>
        <a:xfrm>
          <a:off x="5519205" y="906193"/>
          <a:ext cx="2477887" cy="1332197"/>
        </a:xfrm>
        <a:prstGeom prst="rect">
          <a:avLst/>
        </a:prstGeom>
        <a:noFill/>
        <a:ln w="635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88F11BE-D38C-49F0-93B1-9A59F3721A19}">
      <dsp:nvSpPr>
        <dsp:cNvPr id="0" name=""/>
        <dsp:cNvSpPr/>
      </dsp:nvSpPr>
      <dsp:spPr>
        <a:xfrm rot="5400000">
          <a:off x="1298358" y="606448"/>
          <a:ext cx="2220329" cy="1931686"/>
        </a:xfrm>
        <a:prstGeom prst="hexagon">
          <a:avLst>
            <a:gd name="adj" fmla="val 25000"/>
            <a:gd name="vf" fmla="val 115470"/>
          </a:avLst>
        </a:prstGeom>
        <a:solidFill>
          <a:schemeClr val="accent4">
            <a:lumMod val="75000"/>
          </a:schemeClr>
        </a:solidFill>
        <a:ln>
          <a:noFill/>
        </a:ln>
        <a:effectLst>
          <a:outerShdw blurRad="38100" dist="12700" dir="5400000" algn="ctr" rotWithShape="0">
            <a:srgbClr val="000000">
              <a:alpha val="63000"/>
            </a:srgbClr>
          </a:outerShdw>
        </a:effectLst>
        <a:scene3d>
          <a:camera prst="orthographicFront"/>
          <a:lightRig rig="threePt" dir="t"/>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rtl="1">
            <a:lnSpc>
              <a:spcPct val="90000"/>
            </a:lnSpc>
            <a:spcBef>
              <a:spcPct val="0"/>
            </a:spcBef>
            <a:spcAft>
              <a:spcPct val="35000"/>
            </a:spcAft>
            <a:buNone/>
          </a:pPr>
          <a:r>
            <a:rPr lang="fa-IR" sz="1800" b="1" kern="1200" dirty="0">
              <a:latin typeface="B Nazanin" panose="00000400000000000000" pitchFamily="2" charset="-78"/>
              <a:cs typeface="B Nazanin" panose="00000400000000000000" pitchFamily="2" charset="-78"/>
            </a:rPr>
            <a:t>تعداد فصل‌های قانون کنوانسیون</a:t>
          </a:r>
          <a:endParaRPr lang="en-US" sz="1800" b="1" kern="1200" dirty="0"/>
        </a:p>
      </dsp:txBody>
      <dsp:txXfrm rot="-5400000">
        <a:off x="1743700" y="808128"/>
        <a:ext cx="1329644" cy="1528327"/>
      </dsp:txXfrm>
    </dsp:sp>
    <dsp:sp modelId="{317429C5-EA96-4621-B7B7-162A70514C25}">
      <dsp:nvSpPr>
        <dsp:cNvPr id="0" name=""/>
        <dsp:cNvSpPr/>
      </dsp:nvSpPr>
      <dsp:spPr>
        <a:xfrm rot="5400000">
          <a:off x="159322" y="2459091"/>
          <a:ext cx="2220329" cy="1931686"/>
        </a:xfrm>
        <a:prstGeom prst="hexagon">
          <a:avLst>
            <a:gd name="adj" fmla="val 25000"/>
            <a:gd name="vf" fmla="val 115470"/>
          </a:avLst>
        </a:prstGeom>
        <a:solidFill>
          <a:schemeClr val="accent4">
            <a:lumMod val="75000"/>
          </a:schemeClr>
        </a:solidFill>
        <a:ln>
          <a:noFill/>
        </a:ln>
        <a:effectLst>
          <a:outerShdw blurRad="38100" dist="12700" dir="5400000" algn="ctr" rotWithShape="0">
            <a:srgbClr val="000000">
              <a:alpha val="63000"/>
            </a:srgbClr>
          </a:outerShdw>
        </a:effectLst>
        <a:scene3d>
          <a:camera prst="orthographicFront"/>
          <a:lightRig rig="threePt" dir="t"/>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rtl="1">
            <a:lnSpc>
              <a:spcPct val="90000"/>
            </a:lnSpc>
            <a:spcBef>
              <a:spcPct val="0"/>
            </a:spcBef>
            <a:spcAft>
              <a:spcPct val="35000"/>
            </a:spcAft>
            <a:buNone/>
          </a:pPr>
          <a:r>
            <a:rPr lang="fa-IR" sz="3600" b="1" kern="1200" dirty="0">
              <a:latin typeface="B Titr" panose="00000700000000000000" pitchFamily="2" charset="-78"/>
              <a:cs typeface="B Titr" panose="00000700000000000000" pitchFamily="2" charset="-78"/>
            </a:rPr>
            <a:t>8 فصل</a:t>
          </a:r>
          <a:endParaRPr lang="en-US" sz="2800" b="1" kern="1200" dirty="0"/>
        </a:p>
      </dsp:txBody>
      <dsp:txXfrm rot="-5400000">
        <a:off x="604664" y="2660771"/>
        <a:ext cx="1329644" cy="1528327"/>
      </dsp:txXfrm>
    </dsp:sp>
    <dsp:sp modelId="{ED2AD194-5B19-4EFE-8DEB-1D3D7DBCFCE2}">
      <dsp:nvSpPr>
        <dsp:cNvPr id="0" name=""/>
        <dsp:cNvSpPr/>
      </dsp:nvSpPr>
      <dsp:spPr>
        <a:xfrm>
          <a:off x="3906" y="2790809"/>
          <a:ext cx="2397955" cy="1332197"/>
        </a:xfrm>
        <a:prstGeom prst="rect">
          <a:avLst/>
        </a:prstGeom>
        <a:noFill/>
        <a:ln w="6350" cap="flat" cmpd="sng" algn="ctr">
          <a:solidFill>
            <a:schemeClr val="dk1">
              <a:alpha val="0"/>
              <a:hueOff val="0"/>
              <a:satOff val="0"/>
              <a:lumOff val="0"/>
              <a:alphaOff val="0"/>
            </a:schemeClr>
          </a:solidFill>
          <a:prstDash val="solid"/>
        </a:ln>
        <a:effectLst/>
        <a:scene3d>
          <a:camera prst="orthographicFront"/>
          <a:lightRig rig="threePt" dir="t"/>
        </a:scene3d>
      </dsp:spPr>
      <dsp:style>
        <a:lnRef idx="1">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r" defTabSz="1066800">
            <a:lnSpc>
              <a:spcPct val="90000"/>
            </a:lnSpc>
            <a:spcBef>
              <a:spcPct val="0"/>
            </a:spcBef>
            <a:spcAft>
              <a:spcPct val="35000"/>
            </a:spcAft>
            <a:buNone/>
          </a:pPr>
          <a:endParaRPr lang="en-US" sz="2400" kern="1200" dirty="0"/>
        </a:p>
      </dsp:txBody>
      <dsp:txXfrm>
        <a:off x="3906" y="2790809"/>
        <a:ext cx="2397955" cy="1332197"/>
      </dsp:txXfrm>
    </dsp:sp>
    <dsp:sp modelId="{A4032CDE-3BEE-47ED-8CC8-FCA58D1318CF}">
      <dsp:nvSpPr>
        <dsp:cNvPr id="0" name=""/>
        <dsp:cNvSpPr/>
      </dsp:nvSpPr>
      <dsp:spPr>
        <a:xfrm rot="5400000">
          <a:off x="4423694" y="2491064"/>
          <a:ext cx="2220329" cy="1931686"/>
        </a:xfrm>
        <a:prstGeom prst="hexagon">
          <a:avLst>
            <a:gd name="adj" fmla="val 25000"/>
            <a:gd name="vf" fmla="val 115470"/>
          </a:avLst>
        </a:prstGeom>
        <a:solidFill>
          <a:schemeClr val="accent2">
            <a:lumMod val="75000"/>
          </a:schemeClr>
        </a:solidFill>
        <a:ln>
          <a:noFill/>
        </a:ln>
        <a:effectLst>
          <a:outerShdw blurRad="38100" dist="12700" dir="5400000" algn="ctr" rotWithShape="0">
            <a:srgbClr val="000000">
              <a:alpha val="63000"/>
            </a:srgbClr>
          </a:outerShdw>
        </a:effectLst>
        <a:scene3d>
          <a:camera prst="orthographicFront"/>
          <a:lightRig rig="threePt" dir="t"/>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rtl="1">
            <a:lnSpc>
              <a:spcPct val="90000"/>
            </a:lnSpc>
            <a:spcBef>
              <a:spcPct val="0"/>
            </a:spcBef>
            <a:spcAft>
              <a:spcPct val="35000"/>
            </a:spcAft>
            <a:buNone/>
          </a:pPr>
          <a:r>
            <a:rPr lang="fa-IR" sz="3600" b="1" kern="1200" dirty="0">
              <a:latin typeface="B Titr" panose="00000700000000000000" pitchFamily="2" charset="-78"/>
              <a:cs typeface="B Titr" panose="00000700000000000000" pitchFamily="2" charset="-78"/>
            </a:rPr>
            <a:t>71 ماده</a:t>
          </a:r>
          <a:endParaRPr lang="en-US" sz="3600" b="1" kern="1200" dirty="0"/>
        </a:p>
      </dsp:txBody>
      <dsp:txXfrm rot="-5400000">
        <a:off x="4869036" y="2692744"/>
        <a:ext cx="1329644" cy="1528327"/>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C18949-397A-43D2-B0AA-492603615EAE}">
      <dsp:nvSpPr>
        <dsp:cNvPr id="0" name=""/>
        <dsp:cNvSpPr/>
      </dsp:nvSpPr>
      <dsp:spPr>
        <a:xfrm rot="5400000">
          <a:off x="7226215" y="1075208"/>
          <a:ext cx="1675486" cy="202161"/>
        </a:xfrm>
        <a:prstGeom prst="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F8DCD3D8-5F80-4F5F-A686-9A6233B57A95}">
      <dsp:nvSpPr>
        <dsp:cNvPr id="0" name=""/>
        <dsp:cNvSpPr/>
      </dsp:nvSpPr>
      <dsp:spPr>
        <a:xfrm>
          <a:off x="6262370" y="3648"/>
          <a:ext cx="2246239" cy="1347743"/>
        </a:xfrm>
        <a:prstGeom prst="roundRect">
          <a:avLst>
            <a:gd name="adj" fmla="val 10000"/>
          </a:avLst>
        </a:prstGeom>
        <a:solidFill>
          <a:schemeClr val="accent3">
            <a:hueOff val="0"/>
            <a:satOff val="0"/>
            <a:lumOff val="0"/>
            <a:alphaOff val="0"/>
          </a:schemeClr>
        </a:solidFill>
        <a:ln>
          <a:noFill/>
        </a:ln>
        <a:effectLst>
          <a:outerShdw blurRad="38100" dist="12700" dir="5400000" algn="ctr" rotWithShape="0">
            <a:srgbClr val="000000">
              <a:alpha val="63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fa-IR" sz="2000" b="1" kern="1200" cap="none" spc="0" dirty="0">
              <a:ln w="19050">
                <a:prstDash val="solid"/>
              </a:ln>
              <a:effectLst>
                <a:outerShdw blurRad="50000" dist="50800" dir="7500000" algn="tl">
                  <a:srgbClr val="000000">
                    <a:shade val="5000"/>
                    <a:alpha val="35000"/>
                  </a:srgbClr>
                </a:outerShdw>
              </a:effectLst>
              <a:latin typeface="B Titr" panose="00000700000000000000" pitchFamily="2" charset="-78"/>
              <a:cs typeface="B Titr"/>
            </a:rPr>
            <a:t>فصل اول:</a:t>
          </a:r>
        </a:p>
        <a:p>
          <a:pPr marL="0" lvl="0" indent="0" algn="ctr" defTabSz="889000" rtl="1">
            <a:lnSpc>
              <a:spcPct val="90000"/>
            </a:lnSpc>
            <a:spcBef>
              <a:spcPct val="0"/>
            </a:spcBef>
            <a:spcAft>
              <a:spcPct val="35000"/>
            </a:spcAft>
            <a:buNone/>
          </a:pPr>
          <a:r>
            <a:rPr lang="fa-IR" sz="2400" b="1" kern="1200" cap="none" spc="0" dirty="0">
              <a:ln w="19050">
                <a:prstDash val="solid"/>
              </a:ln>
              <a:effectLst>
                <a:outerShdw blurRad="50000" dist="50800" dir="7500000" algn="tl">
                  <a:srgbClr val="000000">
                    <a:shade val="5000"/>
                    <a:alpha val="35000"/>
                  </a:srgbClr>
                </a:outerShdw>
              </a:effectLst>
              <a:latin typeface="B Titr" panose="00000700000000000000" pitchFamily="2" charset="-78"/>
              <a:cs typeface="B Titr"/>
            </a:rPr>
            <a:t>مقررات عمومی</a:t>
          </a:r>
          <a:endParaRPr lang="en-US" sz="2400" b="1" kern="1200" cap="none" spc="0" dirty="0">
            <a:ln w="19050">
              <a:prstDash val="solid"/>
            </a:ln>
            <a:effectLst>
              <a:outerShdw blurRad="50000" dist="50800" dir="7500000" algn="tl">
                <a:srgbClr val="000000">
                  <a:shade val="5000"/>
                  <a:alpha val="35000"/>
                </a:srgbClr>
              </a:outerShdw>
            </a:effectLst>
            <a:latin typeface="B Titr" panose="00000700000000000000" pitchFamily="2" charset="-78"/>
            <a:cs typeface="B Titr"/>
          </a:endParaRPr>
        </a:p>
      </dsp:txBody>
      <dsp:txXfrm>
        <a:off x="6301844" y="43122"/>
        <a:ext cx="2167291" cy="1268795"/>
      </dsp:txXfrm>
    </dsp:sp>
    <dsp:sp modelId="{708D66F5-BC92-4C8E-95B8-C03B3803EBEF}">
      <dsp:nvSpPr>
        <dsp:cNvPr id="0" name=""/>
        <dsp:cNvSpPr/>
      </dsp:nvSpPr>
      <dsp:spPr>
        <a:xfrm rot="5400000">
          <a:off x="7226215" y="2759888"/>
          <a:ext cx="1675486" cy="202161"/>
        </a:xfrm>
        <a:prstGeom prst="rect">
          <a:avLst/>
        </a:prstGeom>
        <a:solidFill>
          <a:schemeClr val="accent3">
            <a:hueOff val="-255724"/>
            <a:satOff val="10060"/>
            <a:lumOff val="-458"/>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28C26B57-1880-40BE-9E19-1F15C5827E09}">
      <dsp:nvSpPr>
        <dsp:cNvPr id="0" name=""/>
        <dsp:cNvSpPr/>
      </dsp:nvSpPr>
      <dsp:spPr>
        <a:xfrm>
          <a:off x="6262370" y="1688328"/>
          <a:ext cx="2246239" cy="1347743"/>
        </a:xfrm>
        <a:prstGeom prst="roundRect">
          <a:avLst>
            <a:gd name="adj" fmla="val 10000"/>
          </a:avLst>
        </a:prstGeom>
        <a:solidFill>
          <a:schemeClr val="accent3">
            <a:hueOff val="-219192"/>
            <a:satOff val="8623"/>
            <a:lumOff val="-392"/>
            <a:alphaOff val="0"/>
          </a:schemeClr>
        </a:solidFill>
        <a:ln>
          <a:noFill/>
        </a:ln>
        <a:effectLst>
          <a:outerShdw blurRad="38100" dist="12700" dir="5400000" algn="ctr" rotWithShape="0">
            <a:srgbClr val="000000">
              <a:alpha val="63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fa-IR" sz="1800" b="1" kern="1200" cap="none" spc="0" dirty="0">
              <a:ln w="19050">
                <a:prstDash val="solid"/>
              </a:ln>
              <a:effectLst>
                <a:outerShdw blurRad="50000" dist="50800" dir="7500000" algn="tl">
                  <a:srgbClr val="000000">
                    <a:shade val="5000"/>
                    <a:alpha val="35000"/>
                  </a:srgbClr>
                </a:outerShdw>
              </a:effectLst>
              <a:latin typeface="B Titr" panose="00000700000000000000" pitchFamily="2" charset="-78"/>
              <a:cs typeface="B Titr"/>
            </a:rPr>
            <a:t>فصل دوم:</a:t>
          </a:r>
        </a:p>
        <a:p>
          <a:pPr marL="0" lvl="0" indent="0" algn="ctr" defTabSz="800100" rtl="1">
            <a:lnSpc>
              <a:spcPct val="90000"/>
            </a:lnSpc>
            <a:spcBef>
              <a:spcPct val="0"/>
            </a:spcBef>
            <a:spcAft>
              <a:spcPct val="35000"/>
            </a:spcAft>
            <a:buNone/>
          </a:pPr>
          <a:r>
            <a:rPr lang="fa-IR" sz="2000" b="1" kern="1200" cap="none" spc="0" dirty="0">
              <a:ln w="19050">
                <a:prstDash val="solid"/>
              </a:ln>
              <a:effectLst>
                <a:outerShdw blurRad="50000" dist="50800" dir="7500000" algn="tl">
                  <a:srgbClr val="000000">
                    <a:shade val="5000"/>
                    <a:alpha val="35000"/>
                  </a:srgbClr>
                </a:outerShdw>
              </a:effectLst>
              <a:latin typeface="B Titr" panose="00000700000000000000" pitchFamily="2" charset="-78"/>
              <a:cs typeface="B Titr"/>
            </a:rPr>
            <a:t>اقدامات پیش‌گیرانه</a:t>
          </a:r>
          <a:endParaRPr lang="en-US" sz="2000" b="1" kern="1200" cap="none" spc="0" dirty="0">
            <a:ln w="19050">
              <a:prstDash val="solid"/>
            </a:ln>
            <a:effectLst>
              <a:outerShdw blurRad="50000" dist="50800" dir="7500000" algn="tl">
                <a:srgbClr val="000000">
                  <a:shade val="5000"/>
                  <a:alpha val="35000"/>
                </a:srgbClr>
              </a:outerShdw>
            </a:effectLst>
            <a:latin typeface="B Titr" panose="00000700000000000000" pitchFamily="2" charset="-78"/>
            <a:cs typeface="B Titr"/>
          </a:endParaRPr>
        </a:p>
      </dsp:txBody>
      <dsp:txXfrm>
        <a:off x="6301844" y="1727802"/>
        <a:ext cx="2167291" cy="1268795"/>
      </dsp:txXfrm>
    </dsp:sp>
    <dsp:sp modelId="{F232C73D-4E23-4CD0-A486-4ACCEFCB6F7E}">
      <dsp:nvSpPr>
        <dsp:cNvPr id="0" name=""/>
        <dsp:cNvSpPr/>
      </dsp:nvSpPr>
      <dsp:spPr>
        <a:xfrm rot="10800000">
          <a:off x="5081056" y="3602228"/>
          <a:ext cx="2978305" cy="202161"/>
        </a:xfrm>
        <a:prstGeom prst="rect">
          <a:avLst/>
        </a:prstGeom>
        <a:solidFill>
          <a:schemeClr val="accent3">
            <a:hueOff val="-511448"/>
            <a:satOff val="20119"/>
            <a:lumOff val="-915"/>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C4043537-AAC3-4C4A-99F9-916E4C71C499}">
      <dsp:nvSpPr>
        <dsp:cNvPr id="0" name=""/>
        <dsp:cNvSpPr/>
      </dsp:nvSpPr>
      <dsp:spPr>
        <a:xfrm>
          <a:off x="6262370" y="3373007"/>
          <a:ext cx="2246239" cy="1347743"/>
        </a:xfrm>
        <a:prstGeom prst="roundRect">
          <a:avLst>
            <a:gd name="adj" fmla="val 10000"/>
          </a:avLst>
        </a:prstGeom>
        <a:solidFill>
          <a:schemeClr val="accent3">
            <a:hueOff val="-438384"/>
            <a:satOff val="17245"/>
            <a:lumOff val="-785"/>
            <a:alphaOff val="0"/>
          </a:schemeClr>
        </a:solidFill>
        <a:ln>
          <a:noFill/>
        </a:ln>
        <a:effectLst>
          <a:outerShdw blurRad="38100" dist="12700" dir="5400000" algn="ctr" rotWithShape="0">
            <a:srgbClr val="000000">
              <a:alpha val="63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fa-IR" sz="1800" b="1" kern="1200" cap="none" spc="0" dirty="0">
              <a:ln w="19050">
                <a:prstDash val="solid"/>
              </a:ln>
              <a:effectLst>
                <a:outerShdw blurRad="50000" dist="50800" dir="7500000" algn="tl">
                  <a:srgbClr val="000000">
                    <a:shade val="5000"/>
                    <a:alpha val="35000"/>
                  </a:srgbClr>
                </a:outerShdw>
              </a:effectLst>
              <a:latin typeface="B Titr" panose="00000700000000000000" pitchFamily="2" charset="-78"/>
              <a:cs typeface="B Titr" panose="00000700000000000000" pitchFamily="2" charset="-78"/>
            </a:rPr>
            <a:t>فصل سوم:</a:t>
          </a:r>
        </a:p>
        <a:p>
          <a:pPr marL="0" lvl="0" indent="0" algn="ctr" defTabSz="800100" rtl="1">
            <a:lnSpc>
              <a:spcPct val="90000"/>
            </a:lnSpc>
            <a:spcBef>
              <a:spcPct val="0"/>
            </a:spcBef>
            <a:spcAft>
              <a:spcPct val="35000"/>
            </a:spcAft>
            <a:buNone/>
          </a:pPr>
          <a:r>
            <a:rPr lang="fa-IR" sz="1800" b="1" kern="1200" cap="none" spc="0" dirty="0">
              <a:ln w="19050">
                <a:prstDash val="solid"/>
              </a:ln>
              <a:effectLst>
                <a:outerShdw blurRad="50000" dist="50800" dir="7500000" algn="tl">
                  <a:srgbClr val="000000">
                    <a:shade val="5000"/>
                    <a:alpha val="35000"/>
                  </a:srgbClr>
                </a:outerShdw>
              </a:effectLst>
              <a:cs typeface="B Titr" panose="00000700000000000000" pitchFamily="2" charset="-78"/>
            </a:rPr>
            <a:t>جرم‌انگاری و اجرای قانون</a:t>
          </a:r>
          <a:endParaRPr lang="en-US" sz="1800" b="1" kern="1200" cap="none" spc="0" dirty="0">
            <a:ln w="19050">
              <a:prstDash val="solid"/>
            </a:ln>
            <a:effectLst>
              <a:outerShdw blurRad="50000" dist="50800" dir="7500000" algn="tl">
                <a:srgbClr val="000000">
                  <a:shade val="5000"/>
                  <a:alpha val="35000"/>
                </a:srgbClr>
              </a:outerShdw>
            </a:effectLst>
            <a:latin typeface="B Titr" panose="00000700000000000000" pitchFamily="2" charset="-78"/>
            <a:cs typeface="B Titr" panose="00000700000000000000" pitchFamily="2" charset="-78"/>
          </a:endParaRPr>
        </a:p>
      </dsp:txBody>
      <dsp:txXfrm>
        <a:off x="6301844" y="3412481"/>
        <a:ext cx="2167291" cy="1268795"/>
      </dsp:txXfrm>
    </dsp:sp>
    <dsp:sp modelId="{EAB350C2-7AD8-4F74-A0E0-47AA316DC017}">
      <dsp:nvSpPr>
        <dsp:cNvPr id="0" name=""/>
        <dsp:cNvSpPr/>
      </dsp:nvSpPr>
      <dsp:spPr>
        <a:xfrm rot="16200000">
          <a:off x="4238716" y="2759888"/>
          <a:ext cx="1675486" cy="202161"/>
        </a:xfrm>
        <a:prstGeom prst="rect">
          <a:avLst/>
        </a:prstGeom>
        <a:solidFill>
          <a:schemeClr val="accent3">
            <a:hueOff val="-767172"/>
            <a:satOff val="30179"/>
            <a:lumOff val="-1373"/>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8489F0EF-64C9-4EAE-90C5-D0C0DF69B993}">
      <dsp:nvSpPr>
        <dsp:cNvPr id="0" name=""/>
        <dsp:cNvSpPr/>
      </dsp:nvSpPr>
      <dsp:spPr>
        <a:xfrm>
          <a:off x="3274871" y="3373007"/>
          <a:ext cx="2246239" cy="1347743"/>
        </a:xfrm>
        <a:prstGeom prst="roundRect">
          <a:avLst>
            <a:gd name="adj" fmla="val 10000"/>
          </a:avLst>
        </a:prstGeom>
        <a:solidFill>
          <a:schemeClr val="accent6">
            <a:lumMod val="75000"/>
          </a:schemeClr>
        </a:solidFill>
        <a:ln>
          <a:noFill/>
        </a:ln>
        <a:effectLst>
          <a:outerShdw blurRad="38100" dist="12700" dir="5400000" algn="ctr" rotWithShape="0">
            <a:srgbClr val="000000">
              <a:alpha val="63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fa-IR" sz="1800" b="1" kern="1200" cap="none" spc="0" dirty="0">
              <a:ln w="19050">
                <a:prstDash val="solid"/>
              </a:ln>
              <a:effectLst>
                <a:outerShdw blurRad="50000" dist="50800" dir="7500000" algn="tl">
                  <a:srgbClr val="000000">
                    <a:shade val="5000"/>
                    <a:alpha val="35000"/>
                  </a:srgbClr>
                </a:outerShdw>
              </a:effectLst>
              <a:latin typeface="B Titr" panose="00000700000000000000" pitchFamily="2" charset="-78"/>
              <a:cs typeface="B Titr" panose="00000700000000000000" pitchFamily="2" charset="-78"/>
            </a:rPr>
            <a:t>فصل چهارم:</a:t>
          </a:r>
        </a:p>
        <a:p>
          <a:pPr marL="0" lvl="0" indent="0" algn="ctr" defTabSz="800100" rtl="1">
            <a:lnSpc>
              <a:spcPct val="90000"/>
            </a:lnSpc>
            <a:spcBef>
              <a:spcPct val="0"/>
            </a:spcBef>
            <a:spcAft>
              <a:spcPct val="35000"/>
            </a:spcAft>
            <a:buNone/>
          </a:pPr>
          <a:r>
            <a:rPr lang="fa-IR" sz="1800" b="1" kern="1200" cap="none" spc="0" dirty="0">
              <a:ln w="19050">
                <a:prstDash val="solid"/>
              </a:ln>
              <a:effectLst>
                <a:outerShdw blurRad="50000" dist="50800" dir="7500000" algn="tl">
                  <a:srgbClr val="000000">
                    <a:shade val="5000"/>
                    <a:alpha val="35000"/>
                  </a:srgbClr>
                </a:outerShdw>
              </a:effectLst>
              <a:latin typeface="B Titr" panose="00000700000000000000" pitchFamily="2" charset="-78"/>
              <a:cs typeface="B Titr" panose="00000700000000000000" pitchFamily="2" charset="-78"/>
            </a:rPr>
            <a:t>همکاری‌های بین‌المللی</a:t>
          </a:r>
        </a:p>
      </dsp:txBody>
      <dsp:txXfrm>
        <a:off x="3314345" y="3412481"/>
        <a:ext cx="2167291" cy="1268795"/>
      </dsp:txXfrm>
    </dsp:sp>
    <dsp:sp modelId="{552592A3-5FE4-42C7-BF31-70C41C8C0E80}">
      <dsp:nvSpPr>
        <dsp:cNvPr id="0" name=""/>
        <dsp:cNvSpPr/>
      </dsp:nvSpPr>
      <dsp:spPr>
        <a:xfrm rot="16164029">
          <a:off x="4221142" y="1075683"/>
          <a:ext cx="1683823" cy="202161"/>
        </a:xfrm>
        <a:prstGeom prst="rect">
          <a:avLst/>
        </a:prstGeom>
        <a:solidFill>
          <a:schemeClr val="accent3">
            <a:hueOff val="-1022897"/>
            <a:satOff val="40239"/>
            <a:lumOff val="-1831"/>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97B790E9-2F49-4875-B3BE-12FCE4101B49}">
      <dsp:nvSpPr>
        <dsp:cNvPr id="0" name=""/>
        <dsp:cNvSpPr/>
      </dsp:nvSpPr>
      <dsp:spPr>
        <a:xfrm>
          <a:off x="3274871" y="1688328"/>
          <a:ext cx="2246239" cy="1347743"/>
        </a:xfrm>
        <a:prstGeom prst="roundRect">
          <a:avLst>
            <a:gd name="adj" fmla="val 10000"/>
          </a:avLst>
        </a:prstGeom>
        <a:solidFill>
          <a:schemeClr val="bg2">
            <a:lumMod val="50000"/>
          </a:schemeClr>
        </a:solidFill>
        <a:ln>
          <a:noFill/>
        </a:ln>
        <a:effectLst>
          <a:outerShdw blurRad="38100" dist="12700" dir="5400000" algn="ctr" rotWithShape="0">
            <a:srgbClr val="000000">
              <a:alpha val="63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fa-IR" sz="2000" b="1" kern="1200" cap="none" spc="0" dirty="0">
              <a:ln w="19050">
                <a:prstDash val="solid"/>
              </a:ln>
              <a:effectLst>
                <a:outerShdw blurRad="50000" dist="50800" dir="7500000" algn="tl">
                  <a:srgbClr val="000000">
                    <a:shade val="5000"/>
                    <a:alpha val="35000"/>
                  </a:srgbClr>
                </a:outerShdw>
              </a:effectLst>
              <a:latin typeface="B Titr" panose="00000700000000000000" pitchFamily="2" charset="-78"/>
              <a:cs typeface="B Titr" panose="00000700000000000000" pitchFamily="2" charset="-78"/>
            </a:rPr>
            <a:t>فصل پنجم: </a:t>
          </a:r>
        </a:p>
        <a:p>
          <a:pPr marL="0" lvl="0" indent="0" algn="ctr" defTabSz="889000" rtl="1">
            <a:lnSpc>
              <a:spcPct val="90000"/>
            </a:lnSpc>
            <a:spcBef>
              <a:spcPct val="0"/>
            </a:spcBef>
            <a:spcAft>
              <a:spcPct val="35000"/>
            </a:spcAft>
            <a:buNone/>
          </a:pPr>
          <a:r>
            <a:rPr lang="fa-IR" sz="2400" b="1" kern="1200" cap="none" spc="0" dirty="0">
              <a:ln w="19050">
                <a:prstDash val="solid"/>
              </a:ln>
              <a:effectLst>
                <a:outerShdw blurRad="50000" dist="50800" dir="7500000" algn="tl">
                  <a:srgbClr val="000000">
                    <a:shade val="5000"/>
                    <a:alpha val="35000"/>
                  </a:srgbClr>
                </a:outerShdw>
              </a:effectLst>
              <a:latin typeface="B Titr" panose="00000700000000000000" pitchFamily="2" charset="-78"/>
              <a:cs typeface="B Titr" panose="00000700000000000000" pitchFamily="2" charset="-78"/>
            </a:rPr>
            <a:t>اعاده‌ی اموال</a:t>
          </a:r>
          <a:endParaRPr lang="en-US" sz="2400" b="1" kern="1200" cap="none" spc="0" dirty="0">
            <a:ln w="19050">
              <a:prstDash val="solid"/>
            </a:ln>
            <a:effectLst>
              <a:outerShdw blurRad="50000" dist="50800" dir="7500000" algn="tl">
                <a:srgbClr val="000000">
                  <a:shade val="5000"/>
                  <a:alpha val="35000"/>
                </a:srgbClr>
              </a:outerShdw>
            </a:effectLst>
            <a:latin typeface="B Titr" panose="00000700000000000000" pitchFamily="2" charset="-78"/>
            <a:cs typeface="B Titr" panose="00000700000000000000" pitchFamily="2" charset="-78"/>
          </a:endParaRPr>
        </a:p>
      </dsp:txBody>
      <dsp:txXfrm>
        <a:off x="3314345" y="1727802"/>
        <a:ext cx="2167291" cy="1268795"/>
      </dsp:txXfrm>
    </dsp:sp>
    <dsp:sp modelId="{6657F939-C217-401B-A028-8DA558207AD0}">
      <dsp:nvSpPr>
        <dsp:cNvPr id="0" name=""/>
        <dsp:cNvSpPr/>
      </dsp:nvSpPr>
      <dsp:spPr>
        <a:xfrm rot="10800000">
          <a:off x="2100184" y="229220"/>
          <a:ext cx="2949463" cy="202161"/>
        </a:xfrm>
        <a:prstGeom prst="rect">
          <a:avLst/>
        </a:prstGeom>
        <a:solidFill>
          <a:schemeClr val="accent3">
            <a:hueOff val="-1278621"/>
            <a:satOff val="50298"/>
            <a:lumOff val="-2288"/>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8A5C10EF-B7B8-4BF2-A035-2740997B9607}">
      <dsp:nvSpPr>
        <dsp:cNvPr id="0" name=""/>
        <dsp:cNvSpPr/>
      </dsp:nvSpPr>
      <dsp:spPr>
        <a:xfrm>
          <a:off x="3252656" y="0"/>
          <a:ext cx="2246239" cy="1347743"/>
        </a:xfrm>
        <a:prstGeom prst="roundRect">
          <a:avLst>
            <a:gd name="adj" fmla="val 10000"/>
          </a:avLst>
        </a:prstGeom>
        <a:solidFill>
          <a:schemeClr val="accent3">
            <a:hueOff val="-1095961"/>
            <a:satOff val="43113"/>
            <a:lumOff val="-1961"/>
            <a:alphaOff val="0"/>
          </a:schemeClr>
        </a:solidFill>
        <a:ln>
          <a:noFill/>
        </a:ln>
        <a:effectLst>
          <a:outerShdw blurRad="38100" dist="12700" dir="5400000" algn="ctr" rotWithShape="0">
            <a:srgbClr val="000000">
              <a:alpha val="63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fa-IR" sz="1800" b="1" kern="1200" cap="none" spc="0" dirty="0">
              <a:ln w="19050">
                <a:prstDash val="solid"/>
              </a:ln>
              <a:effectLst>
                <a:outerShdw blurRad="50000" dist="50800" dir="7500000" algn="tl">
                  <a:srgbClr val="000000">
                    <a:shade val="5000"/>
                    <a:alpha val="35000"/>
                  </a:srgbClr>
                </a:outerShdw>
              </a:effectLst>
              <a:latin typeface="B Titr" panose="00000700000000000000" pitchFamily="2" charset="-78"/>
              <a:cs typeface="B Titr" panose="00000700000000000000" pitchFamily="2" charset="-78"/>
            </a:rPr>
            <a:t>فصل ششم:</a:t>
          </a:r>
        </a:p>
        <a:p>
          <a:pPr marL="0" lvl="0" indent="0" algn="ctr" defTabSz="800100" rtl="1">
            <a:lnSpc>
              <a:spcPct val="90000"/>
            </a:lnSpc>
            <a:spcBef>
              <a:spcPct val="0"/>
            </a:spcBef>
            <a:spcAft>
              <a:spcPct val="35000"/>
            </a:spcAft>
            <a:buNone/>
          </a:pPr>
          <a:r>
            <a:rPr lang="fa-IR" sz="1800" b="1" kern="1200" cap="none" spc="0" dirty="0">
              <a:ln w="19050">
                <a:prstDash val="solid"/>
              </a:ln>
              <a:effectLst>
                <a:outerShdw blurRad="50000" dist="50800" dir="7500000" algn="tl">
                  <a:srgbClr val="000000">
                    <a:shade val="5000"/>
                    <a:alpha val="35000"/>
                  </a:srgbClr>
                </a:outerShdw>
              </a:effectLst>
              <a:cs typeface="B Titr" panose="00000700000000000000" pitchFamily="2" charset="-78"/>
            </a:rPr>
            <a:t>کمک فنی و تبادل اطلاعات</a:t>
          </a:r>
          <a:endParaRPr lang="en-US" sz="1800" b="1" kern="1200" cap="none" spc="0" dirty="0">
            <a:ln w="19050">
              <a:prstDash val="solid"/>
            </a:ln>
            <a:effectLst>
              <a:outerShdw blurRad="50000" dist="50800" dir="7500000" algn="tl">
                <a:srgbClr val="000000">
                  <a:shade val="5000"/>
                  <a:alpha val="35000"/>
                </a:srgbClr>
              </a:outerShdw>
            </a:effectLst>
            <a:latin typeface="B Titr" panose="00000700000000000000" pitchFamily="2" charset="-78"/>
            <a:cs typeface="B Titr" panose="00000700000000000000" pitchFamily="2" charset="-78"/>
          </a:endParaRPr>
        </a:p>
      </dsp:txBody>
      <dsp:txXfrm>
        <a:off x="3292130" y="39474"/>
        <a:ext cx="2167291" cy="1268795"/>
      </dsp:txXfrm>
    </dsp:sp>
    <dsp:sp modelId="{B4100F47-E88E-415A-BF28-97D8AC51A8D9}">
      <dsp:nvSpPr>
        <dsp:cNvPr id="0" name=""/>
        <dsp:cNvSpPr/>
      </dsp:nvSpPr>
      <dsp:spPr>
        <a:xfrm rot="5404144">
          <a:off x="1252706" y="1075683"/>
          <a:ext cx="1683732" cy="202161"/>
        </a:xfrm>
        <a:prstGeom prst="rect">
          <a:avLst/>
        </a:prstGeom>
        <a:solidFill>
          <a:schemeClr val="accent3">
            <a:hueOff val="-1534345"/>
            <a:satOff val="60358"/>
            <a:lumOff val="-2746"/>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C6950B68-EFAC-47F7-9D85-E8900AC5A853}">
      <dsp:nvSpPr>
        <dsp:cNvPr id="0" name=""/>
        <dsp:cNvSpPr/>
      </dsp:nvSpPr>
      <dsp:spPr>
        <a:xfrm>
          <a:off x="293999" y="0"/>
          <a:ext cx="2246239" cy="1347743"/>
        </a:xfrm>
        <a:prstGeom prst="roundRect">
          <a:avLst>
            <a:gd name="adj" fmla="val 10000"/>
          </a:avLst>
        </a:prstGeom>
        <a:solidFill>
          <a:schemeClr val="accent3">
            <a:hueOff val="-1315153"/>
            <a:satOff val="51735"/>
            <a:lumOff val="-2354"/>
            <a:alphaOff val="0"/>
          </a:schemeClr>
        </a:solidFill>
        <a:ln>
          <a:noFill/>
        </a:ln>
        <a:effectLst>
          <a:outerShdw blurRad="38100" dist="12700" dir="5400000" algn="ctr" rotWithShape="0">
            <a:srgbClr val="000000">
              <a:alpha val="63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fa-IR" sz="1800" b="1" kern="1200" cap="none" spc="0" dirty="0">
              <a:ln w="19050">
                <a:prstDash val="solid"/>
              </a:ln>
              <a:effectLst>
                <a:outerShdw blurRad="50000" dist="50800" dir="7500000" algn="tl">
                  <a:srgbClr val="000000">
                    <a:shade val="5000"/>
                    <a:alpha val="35000"/>
                  </a:srgbClr>
                </a:outerShdw>
              </a:effectLst>
              <a:latin typeface="B Titr" panose="00000700000000000000" pitchFamily="2" charset="-78"/>
              <a:cs typeface="B Titr" panose="00000700000000000000" pitchFamily="2" charset="-78"/>
            </a:rPr>
            <a:t>فصل هفتم:</a:t>
          </a:r>
        </a:p>
        <a:p>
          <a:pPr marL="0" lvl="0" indent="0" algn="ctr" defTabSz="800100" rtl="1">
            <a:lnSpc>
              <a:spcPct val="90000"/>
            </a:lnSpc>
            <a:spcBef>
              <a:spcPct val="0"/>
            </a:spcBef>
            <a:spcAft>
              <a:spcPct val="35000"/>
            </a:spcAft>
            <a:buNone/>
          </a:pPr>
          <a:r>
            <a:rPr lang="fa-IR" sz="2000" b="1" kern="1200" cap="none" spc="0" dirty="0">
              <a:ln w="19050">
                <a:prstDash val="solid"/>
              </a:ln>
              <a:effectLst>
                <a:outerShdw blurRad="50000" dist="50800" dir="7500000" algn="tl">
                  <a:srgbClr val="000000">
                    <a:shade val="5000"/>
                    <a:alpha val="35000"/>
                  </a:srgbClr>
                </a:outerShdw>
              </a:effectLst>
              <a:cs typeface="B Titr" panose="00000700000000000000" pitchFamily="2" charset="-78"/>
            </a:rPr>
            <a:t>راه‌کارهای اجرایی</a:t>
          </a:r>
          <a:endParaRPr lang="en-US" sz="2000" b="1" kern="1200" cap="none" spc="0" dirty="0">
            <a:ln w="19050">
              <a:prstDash val="solid"/>
            </a:ln>
            <a:effectLst>
              <a:outerShdw blurRad="50000" dist="50800" dir="7500000" algn="tl">
                <a:srgbClr val="000000">
                  <a:shade val="5000"/>
                  <a:alpha val="35000"/>
                </a:srgbClr>
              </a:outerShdw>
            </a:effectLst>
            <a:latin typeface="B Titr" panose="00000700000000000000" pitchFamily="2" charset="-78"/>
            <a:cs typeface="B Titr" panose="00000700000000000000" pitchFamily="2" charset="-78"/>
          </a:endParaRPr>
        </a:p>
      </dsp:txBody>
      <dsp:txXfrm>
        <a:off x="333473" y="39474"/>
        <a:ext cx="2167291" cy="1268795"/>
      </dsp:txXfrm>
    </dsp:sp>
    <dsp:sp modelId="{F59CEFBC-79A8-42C5-9005-1A2E9F52FB55}">
      <dsp:nvSpPr>
        <dsp:cNvPr id="0" name=""/>
        <dsp:cNvSpPr/>
      </dsp:nvSpPr>
      <dsp:spPr>
        <a:xfrm>
          <a:off x="287372" y="1688328"/>
          <a:ext cx="2246239" cy="1347743"/>
        </a:xfrm>
        <a:prstGeom prst="roundRect">
          <a:avLst>
            <a:gd name="adj" fmla="val 10000"/>
          </a:avLst>
        </a:prstGeom>
        <a:solidFill>
          <a:schemeClr val="accent3">
            <a:hueOff val="-1534345"/>
            <a:satOff val="60358"/>
            <a:lumOff val="-2746"/>
            <a:alphaOff val="0"/>
          </a:schemeClr>
        </a:solidFill>
        <a:ln>
          <a:noFill/>
        </a:ln>
        <a:effectLst>
          <a:outerShdw blurRad="38100" dist="12700" dir="5400000" algn="ctr" rotWithShape="0">
            <a:srgbClr val="000000">
              <a:alpha val="63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fa-IR" sz="2000" b="1" kern="1200" cap="none" spc="0" dirty="0">
              <a:ln w="19050">
                <a:prstDash val="solid"/>
              </a:ln>
              <a:effectLst>
                <a:outerShdw blurRad="50000" dist="50800" dir="7500000" algn="tl">
                  <a:srgbClr val="000000">
                    <a:shade val="5000"/>
                    <a:alpha val="35000"/>
                  </a:srgbClr>
                </a:outerShdw>
              </a:effectLst>
              <a:latin typeface="B Titr" panose="00000700000000000000" pitchFamily="2" charset="-78"/>
              <a:cs typeface="B Titr" panose="00000700000000000000" pitchFamily="2" charset="-78"/>
            </a:rPr>
            <a:t>فصل هشتم:</a:t>
          </a:r>
        </a:p>
        <a:p>
          <a:pPr marL="0" lvl="0" indent="0" algn="ctr" defTabSz="889000" rtl="1">
            <a:lnSpc>
              <a:spcPct val="90000"/>
            </a:lnSpc>
            <a:spcBef>
              <a:spcPct val="0"/>
            </a:spcBef>
            <a:spcAft>
              <a:spcPct val="35000"/>
            </a:spcAft>
            <a:buNone/>
          </a:pPr>
          <a:r>
            <a:rPr lang="fa-IR" sz="2400" b="1" kern="1200" cap="none" spc="0" dirty="0">
              <a:ln w="19050">
                <a:prstDash val="solid"/>
              </a:ln>
              <a:effectLst>
                <a:outerShdw blurRad="50000" dist="50800" dir="7500000" algn="tl">
                  <a:srgbClr val="000000">
                    <a:shade val="5000"/>
                    <a:alpha val="35000"/>
                  </a:srgbClr>
                </a:outerShdw>
              </a:effectLst>
              <a:cs typeface="B Titr" panose="00000700000000000000" pitchFamily="2" charset="-78"/>
            </a:rPr>
            <a:t>مفاد نهایی</a:t>
          </a:r>
          <a:endParaRPr lang="en-US" sz="2400" b="1" kern="1200" cap="none" spc="0" dirty="0">
            <a:ln w="19050">
              <a:prstDash val="solid"/>
            </a:ln>
            <a:effectLst>
              <a:outerShdw blurRad="50000" dist="50800" dir="7500000" algn="tl">
                <a:srgbClr val="000000">
                  <a:shade val="5000"/>
                  <a:alpha val="35000"/>
                </a:srgbClr>
              </a:outerShdw>
            </a:effectLst>
            <a:latin typeface="B Titr" panose="00000700000000000000" pitchFamily="2" charset="-78"/>
            <a:cs typeface="B Titr" panose="00000700000000000000" pitchFamily="2" charset="-78"/>
          </a:endParaRPr>
        </a:p>
      </dsp:txBody>
      <dsp:txXfrm>
        <a:off x="326846" y="1727802"/>
        <a:ext cx="2167291" cy="12687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F1F35C-0C49-4AA9-9A30-500A4A8E825F}">
      <dsp:nvSpPr>
        <dsp:cNvPr id="0" name=""/>
        <dsp:cNvSpPr/>
      </dsp:nvSpPr>
      <dsp:spPr>
        <a:xfrm rot="5400000">
          <a:off x="2749385" y="96505"/>
          <a:ext cx="1456311" cy="1266991"/>
        </a:xfrm>
        <a:prstGeom prst="hexagon">
          <a:avLst>
            <a:gd name="adj" fmla="val 25000"/>
            <a:gd name="vf" fmla="val 11547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fa-IR" sz="2400" b="1" kern="1200" dirty="0">
              <a:solidFill>
                <a:schemeClr val="tx1"/>
              </a:solidFill>
              <a:cs typeface="B Nazanin" panose="00000400000000000000" pitchFamily="2" charset="-78"/>
            </a:rPr>
            <a:t>کیفری</a:t>
          </a:r>
        </a:p>
      </dsp:txBody>
      <dsp:txXfrm rot="-5400000">
        <a:off x="3041484" y="228787"/>
        <a:ext cx="872113" cy="1002427"/>
      </dsp:txXfrm>
    </dsp:sp>
    <dsp:sp modelId="{F99691F8-8174-4197-9117-381E66F07A8B}">
      <dsp:nvSpPr>
        <dsp:cNvPr id="0" name=""/>
        <dsp:cNvSpPr/>
      </dsp:nvSpPr>
      <dsp:spPr>
        <a:xfrm>
          <a:off x="1218801" y="293107"/>
          <a:ext cx="1572816" cy="8737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rtl="1">
            <a:lnSpc>
              <a:spcPct val="90000"/>
            </a:lnSpc>
            <a:spcBef>
              <a:spcPct val="0"/>
            </a:spcBef>
            <a:spcAft>
              <a:spcPct val="35000"/>
            </a:spcAft>
            <a:buNone/>
          </a:pPr>
          <a:r>
            <a:rPr lang="fa-IR" sz="3400" kern="1200" dirty="0">
              <a:solidFill>
                <a:schemeClr val="tx1"/>
              </a:solidFill>
              <a:cs typeface="B Nazanin" panose="00000400000000000000" pitchFamily="2" charset="-78"/>
            </a:rPr>
            <a:t>جرم</a:t>
          </a:r>
        </a:p>
      </dsp:txBody>
      <dsp:txXfrm>
        <a:off x="1218801" y="293107"/>
        <a:ext cx="1572816" cy="873786"/>
      </dsp:txXfrm>
    </dsp:sp>
    <dsp:sp modelId="{3B18E509-8B1F-45D0-9F47-863A00B448CE}">
      <dsp:nvSpPr>
        <dsp:cNvPr id="0" name=""/>
        <dsp:cNvSpPr/>
      </dsp:nvSpPr>
      <dsp:spPr>
        <a:xfrm rot="5400000">
          <a:off x="4117735" y="96505"/>
          <a:ext cx="1456311" cy="1266991"/>
        </a:xfrm>
        <a:prstGeom prst="hexagon">
          <a:avLst>
            <a:gd name="adj" fmla="val 25000"/>
            <a:gd name="vf" fmla="val 115470"/>
          </a:avLst>
        </a:prstGeom>
        <a:solidFill>
          <a:schemeClr val="accent2">
            <a:hueOff val="549617"/>
            <a:satOff val="-10955"/>
            <a:lumOff val="47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rtl="1">
            <a:lnSpc>
              <a:spcPct val="90000"/>
            </a:lnSpc>
            <a:spcBef>
              <a:spcPct val="0"/>
            </a:spcBef>
            <a:spcAft>
              <a:spcPct val="35000"/>
            </a:spcAft>
            <a:buNone/>
          </a:pPr>
          <a:endParaRPr lang="fa-IR" sz="3600" kern="1200">
            <a:solidFill>
              <a:schemeClr val="tx1"/>
            </a:solidFill>
            <a:cs typeface="B Nazanin" panose="00000400000000000000" pitchFamily="2" charset="-78"/>
          </a:endParaRPr>
        </a:p>
      </dsp:txBody>
      <dsp:txXfrm rot="-5400000">
        <a:off x="4409834" y="228787"/>
        <a:ext cx="872113" cy="1002427"/>
      </dsp:txXfrm>
    </dsp:sp>
    <dsp:sp modelId="{44501D3A-595A-49CF-A5D0-C5B27BF8B052}">
      <dsp:nvSpPr>
        <dsp:cNvPr id="0" name=""/>
        <dsp:cNvSpPr/>
      </dsp:nvSpPr>
      <dsp:spPr>
        <a:xfrm rot="5400000">
          <a:off x="3436181" y="1332622"/>
          <a:ext cx="1456311" cy="1266991"/>
        </a:xfrm>
        <a:prstGeom prst="hexagon">
          <a:avLst>
            <a:gd name="adj" fmla="val 25000"/>
            <a:gd name="vf" fmla="val 115470"/>
          </a:avLst>
        </a:prstGeom>
        <a:solidFill>
          <a:schemeClr val="accent2">
            <a:hueOff val="1099234"/>
            <a:satOff val="-21910"/>
            <a:lumOff val="94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rtl="1">
            <a:lnSpc>
              <a:spcPct val="90000"/>
            </a:lnSpc>
            <a:spcBef>
              <a:spcPct val="0"/>
            </a:spcBef>
            <a:spcAft>
              <a:spcPct val="35000"/>
            </a:spcAft>
            <a:buNone/>
          </a:pPr>
          <a:r>
            <a:rPr lang="fa-IR" sz="2600" b="1" kern="1200" dirty="0">
              <a:solidFill>
                <a:schemeClr val="tx1"/>
              </a:solidFill>
              <a:cs typeface="B Nazanin" panose="00000400000000000000" pitchFamily="2" charset="-78"/>
            </a:rPr>
            <a:t>مدنی</a:t>
          </a:r>
        </a:p>
      </dsp:txBody>
      <dsp:txXfrm rot="-5400000">
        <a:off x="3728280" y="1464904"/>
        <a:ext cx="872113" cy="1002427"/>
      </dsp:txXfrm>
    </dsp:sp>
    <dsp:sp modelId="{63D33FB7-B289-41B1-A5EA-46F6A89914FE}">
      <dsp:nvSpPr>
        <dsp:cNvPr id="0" name=""/>
        <dsp:cNvSpPr/>
      </dsp:nvSpPr>
      <dsp:spPr>
        <a:xfrm>
          <a:off x="4836279" y="1529225"/>
          <a:ext cx="1625243" cy="8737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rtl="1">
            <a:lnSpc>
              <a:spcPct val="90000"/>
            </a:lnSpc>
            <a:spcBef>
              <a:spcPct val="0"/>
            </a:spcBef>
            <a:spcAft>
              <a:spcPct val="35000"/>
            </a:spcAft>
            <a:buNone/>
          </a:pPr>
          <a:r>
            <a:rPr lang="fa-IR" sz="3400" kern="1200" dirty="0">
              <a:solidFill>
                <a:schemeClr val="tx1"/>
              </a:solidFill>
              <a:cs typeface="B Nazanin" panose="00000400000000000000" pitchFamily="2" charset="-78"/>
            </a:rPr>
            <a:t>جرم</a:t>
          </a:r>
        </a:p>
      </dsp:txBody>
      <dsp:txXfrm>
        <a:off x="4836279" y="1529225"/>
        <a:ext cx="1625243" cy="873786"/>
      </dsp:txXfrm>
    </dsp:sp>
    <dsp:sp modelId="{AA196108-4DEA-47D1-94B0-7B7BF8AB0061}">
      <dsp:nvSpPr>
        <dsp:cNvPr id="0" name=""/>
        <dsp:cNvSpPr/>
      </dsp:nvSpPr>
      <dsp:spPr>
        <a:xfrm rot="5400000">
          <a:off x="2067831" y="1332622"/>
          <a:ext cx="1456311" cy="1266991"/>
        </a:xfrm>
        <a:prstGeom prst="hexagon">
          <a:avLst>
            <a:gd name="adj" fmla="val 25000"/>
            <a:gd name="vf" fmla="val 115470"/>
          </a:avLst>
        </a:prstGeom>
        <a:solidFill>
          <a:schemeClr val="accent2">
            <a:hueOff val="1648852"/>
            <a:satOff val="-32864"/>
            <a:lumOff val="141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rtl="1">
            <a:lnSpc>
              <a:spcPct val="90000"/>
            </a:lnSpc>
            <a:spcBef>
              <a:spcPct val="0"/>
            </a:spcBef>
            <a:spcAft>
              <a:spcPct val="35000"/>
            </a:spcAft>
            <a:buNone/>
          </a:pPr>
          <a:endParaRPr lang="fa-IR" sz="3600" kern="1200">
            <a:solidFill>
              <a:schemeClr val="tx1"/>
            </a:solidFill>
            <a:cs typeface="B Nazanin" panose="00000400000000000000" pitchFamily="2" charset="-78"/>
          </a:endParaRPr>
        </a:p>
      </dsp:txBody>
      <dsp:txXfrm rot="-5400000">
        <a:off x="2359930" y="1464904"/>
        <a:ext cx="872113" cy="1002427"/>
      </dsp:txXfrm>
    </dsp:sp>
    <dsp:sp modelId="{473C3AEF-9C2A-4317-A0C6-05F85CFBF8F0}">
      <dsp:nvSpPr>
        <dsp:cNvPr id="0" name=""/>
        <dsp:cNvSpPr/>
      </dsp:nvSpPr>
      <dsp:spPr>
        <a:xfrm rot="5400000">
          <a:off x="2749385" y="2568740"/>
          <a:ext cx="1456311" cy="1266991"/>
        </a:xfrm>
        <a:prstGeom prst="hexagon">
          <a:avLst>
            <a:gd name="adj" fmla="val 25000"/>
            <a:gd name="vf" fmla="val 115470"/>
          </a:avLst>
        </a:prstGeom>
        <a:solidFill>
          <a:schemeClr val="accent2">
            <a:hueOff val="2198469"/>
            <a:satOff val="-43819"/>
            <a:lumOff val="188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rtl="1">
            <a:lnSpc>
              <a:spcPct val="90000"/>
            </a:lnSpc>
            <a:spcBef>
              <a:spcPct val="0"/>
            </a:spcBef>
            <a:spcAft>
              <a:spcPct val="35000"/>
            </a:spcAft>
            <a:buNone/>
          </a:pPr>
          <a:r>
            <a:rPr lang="fa-IR" sz="2600" b="1" kern="1200" dirty="0">
              <a:solidFill>
                <a:schemeClr val="tx1"/>
              </a:solidFill>
              <a:cs typeface="B Nazanin" panose="00000400000000000000" pitchFamily="2" charset="-78"/>
            </a:rPr>
            <a:t>اداری</a:t>
          </a:r>
        </a:p>
      </dsp:txBody>
      <dsp:txXfrm rot="-5400000">
        <a:off x="3041484" y="2701022"/>
        <a:ext cx="872113" cy="1002427"/>
      </dsp:txXfrm>
    </dsp:sp>
    <dsp:sp modelId="{E4842748-249F-49F1-A6F8-91B806395EF7}">
      <dsp:nvSpPr>
        <dsp:cNvPr id="0" name=""/>
        <dsp:cNvSpPr/>
      </dsp:nvSpPr>
      <dsp:spPr>
        <a:xfrm>
          <a:off x="1218801" y="2765342"/>
          <a:ext cx="1572816" cy="8737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rtl="1">
            <a:lnSpc>
              <a:spcPct val="90000"/>
            </a:lnSpc>
            <a:spcBef>
              <a:spcPct val="0"/>
            </a:spcBef>
            <a:spcAft>
              <a:spcPct val="35000"/>
            </a:spcAft>
            <a:buNone/>
          </a:pPr>
          <a:r>
            <a:rPr lang="fa-IR" sz="3400" kern="1200" dirty="0">
              <a:solidFill>
                <a:schemeClr val="tx1"/>
              </a:solidFill>
              <a:cs typeface="B Nazanin" panose="00000400000000000000" pitchFamily="2" charset="-78"/>
            </a:rPr>
            <a:t>تخلف</a:t>
          </a:r>
        </a:p>
      </dsp:txBody>
      <dsp:txXfrm>
        <a:off x="1218801" y="2765342"/>
        <a:ext cx="1572816" cy="873786"/>
      </dsp:txXfrm>
    </dsp:sp>
    <dsp:sp modelId="{9BF3A1CE-BAC6-47A0-A1DD-F06656C738D4}">
      <dsp:nvSpPr>
        <dsp:cNvPr id="0" name=""/>
        <dsp:cNvSpPr/>
      </dsp:nvSpPr>
      <dsp:spPr>
        <a:xfrm rot="5400000">
          <a:off x="4117735" y="2568740"/>
          <a:ext cx="1456311" cy="1266991"/>
        </a:xfrm>
        <a:prstGeom prst="hexagon">
          <a:avLst>
            <a:gd name="adj" fmla="val 25000"/>
            <a:gd name="vf" fmla="val 115470"/>
          </a:avLst>
        </a:prstGeom>
        <a:solidFill>
          <a:schemeClr val="accent2">
            <a:hueOff val="2748086"/>
            <a:satOff val="-54774"/>
            <a:lumOff val="235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rtl="1">
            <a:lnSpc>
              <a:spcPct val="90000"/>
            </a:lnSpc>
            <a:spcBef>
              <a:spcPct val="0"/>
            </a:spcBef>
            <a:spcAft>
              <a:spcPct val="35000"/>
            </a:spcAft>
            <a:buNone/>
          </a:pPr>
          <a:endParaRPr lang="fa-IR" sz="3600" kern="1200">
            <a:solidFill>
              <a:schemeClr val="tx1"/>
            </a:solidFill>
            <a:cs typeface="B Nazanin" panose="00000400000000000000" pitchFamily="2" charset="-78"/>
          </a:endParaRPr>
        </a:p>
      </dsp:txBody>
      <dsp:txXfrm rot="-5400000">
        <a:off x="4409834" y="2701022"/>
        <a:ext cx="872113" cy="100242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CB7535-C5C6-473B-9E84-4DA651378CB0}">
      <dsp:nvSpPr>
        <dsp:cNvPr id="0" name=""/>
        <dsp:cNvSpPr/>
      </dsp:nvSpPr>
      <dsp:spPr>
        <a:xfrm rot="10800000">
          <a:off x="3097832" y="1501"/>
          <a:ext cx="4066067" cy="976276"/>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2700" rIns="25400" bIns="12700" numCol="1" spcCol="1270" anchor="ctr" anchorCtr="0">
          <a:noAutofit/>
        </a:bodyPr>
        <a:lstStyle/>
        <a:p>
          <a:pPr marL="0" lvl="0" indent="0" algn="ctr" defTabSz="889000" rtl="1">
            <a:lnSpc>
              <a:spcPct val="90000"/>
            </a:lnSpc>
            <a:spcBef>
              <a:spcPct val="0"/>
            </a:spcBef>
            <a:spcAft>
              <a:spcPct val="35000"/>
            </a:spcAft>
            <a:buNone/>
          </a:pPr>
          <a:r>
            <a:rPr lang="fa-IR" sz="2000" b="1" kern="1200" dirty="0">
              <a:solidFill>
                <a:schemeClr val="tx1"/>
              </a:solidFill>
              <a:cs typeface="B Nazanin" panose="00000400000000000000" pitchFamily="2" charset="-78"/>
            </a:rPr>
            <a:t>قانون ارتقای سلامت اداری و مقابله با فساد </a:t>
          </a:r>
        </a:p>
      </dsp:txBody>
      <dsp:txXfrm rot="10800000">
        <a:off x="3585970" y="1501"/>
        <a:ext cx="3089791" cy="976276"/>
      </dsp:txXfrm>
    </dsp:sp>
    <dsp:sp modelId="{B658ADEB-D75A-4E9C-AF2C-EF604660BA59}">
      <dsp:nvSpPr>
        <dsp:cNvPr id="0" name=""/>
        <dsp:cNvSpPr/>
      </dsp:nvSpPr>
      <dsp:spPr>
        <a:xfrm rot="10800000">
          <a:off x="886390" y="84485"/>
          <a:ext cx="2528731" cy="810309"/>
        </a:xfrm>
        <a:prstGeom prst="chevron">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2700" rIns="25400" bIns="12700" numCol="1" spcCol="1270" anchor="ctr" anchorCtr="0">
          <a:noAutofit/>
        </a:bodyPr>
        <a:lstStyle/>
        <a:p>
          <a:pPr marL="0" lvl="0" indent="0" algn="ctr" defTabSz="889000" rtl="1">
            <a:lnSpc>
              <a:spcPct val="90000"/>
            </a:lnSpc>
            <a:spcBef>
              <a:spcPct val="0"/>
            </a:spcBef>
            <a:spcAft>
              <a:spcPct val="35000"/>
            </a:spcAft>
            <a:buNone/>
          </a:pPr>
          <a:r>
            <a:rPr lang="fa-IR" sz="2000" b="1" kern="1200" dirty="0">
              <a:solidFill>
                <a:schemeClr val="tx1"/>
              </a:solidFill>
              <a:cs typeface="B Nazanin" panose="00000400000000000000" pitchFamily="2" charset="-78"/>
            </a:rPr>
            <a:t>اداری- مدنی</a:t>
          </a:r>
        </a:p>
      </dsp:txBody>
      <dsp:txXfrm rot="10800000">
        <a:off x="1291544" y="84485"/>
        <a:ext cx="1718422" cy="810309"/>
      </dsp:txXfrm>
    </dsp:sp>
    <dsp:sp modelId="{FA5FABFF-5CEE-4B37-B073-DB8CBA3C933A}">
      <dsp:nvSpPr>
        <dsp:cNvPr id="0" name=""/>
        <dsp:cNvSpPr/>
      </dsp:nvSpPr>
      <dsp:spPr>
        <a:xfrm rot="10800000">
          <a:off x="3024587" y="1114456"/>
          <a:ext cx="4139312" cy="976276"/>
        </a:xfrm>
        <a:prstGeom prst="chevron">
          <a:avLst/>
        </a:prstGeom>
        <a:solidFill>
          <a:schemeClr val="accent4">
            <a:hueOff val="2467253"/>
            <a:satOff val="-20119"/>
            <a:lumOff val="26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2700" rIns="25400" bIns="12700" numCol="1" spcCol="1270" anchor="ctr" anchorCtr="0">
          <a:noAutofit/>
        </a:bodyPr>
        <a:lstStyle/>
        <a:p>
          <a:pPr marL="0" lvl="0" indent="0" algn="ctr" defTabSz="889000" rtl="1">
            <a:lnSpc>
              <a:spcPct val="90000"/>
            </a:lnSpc>
            <a:spcBef>
              <a:spcPct val="0"/>
            </a:spcBef>
            <a:spcAft>
              <a:spcPct val="35000"/>
            </a:spcAft>
            <a:buNone/>
          </a:pPr>
          <a:r>
            <a:rPr lang="fa-IR" sz="2000" b="1" kern="1200" dirty="0">
              <a:solidFill>
                <a:schemeClr val="tx1"/>
              </a:solidFill>
              <a:cs typeface="B Nazanin" panose="00000400000000000000" pitchFamily="2" charset="-78"/>
            </a:rPr>
            <a:t>قانون رسیدگی به تخلفات اداری</a:t>
          </a:r>
        </a:p>
      </dsp:txBody>
      <dsp:txXfrm rot="10800000">
        <a:off x="3512725" y="1114456"/>
        <a:ext cx="3163036" cy="976276"/>
      </dsp:txXfrm>
    </dsp:sp>
    <dsp:sp modelId="{C9945B41-A9A1-46EA-9FC4-13DDFD916D88}">
      <dsp:nvSpPr>
        <dsp:cNvPr id="0" name=""/>
        <dsp:cNvSpPr/>
      </dsp:nvSpPr>
      <dsp:spPr>
        <a:xfrm rot="10800000">
          <a:off x="770279" y="1197440"/>
          <a:ext cx="2571597" cy="810309"/>
        </a:xfrm>
        <a:prstGeom prst="chevron">
          <a:avLst/>
        </a:prstGeom>
        <a:solidFill>
          <a:schemeClr val="accent4">
            <a:tint val="40000"/>
            <a:alpha val="90000"/>
            <a:hueOff val="2592696"/>
            <a:satOff val="-18667"/>
            <a:lumOff val="-778"/>
            <a:alphaOff val="0"/>
          </a:schemeClr>
        </a:solidFill>
        <a:ln w="12700" cap="flat" cmpd="sng" algn="ctr">
          <a:solidFill>
            <a:schemeClr val="accent4">
              <a:tint val="40000"/>
              <a:alpha val="90000"/>
              <a:hueOff val="2592696"/>
              <a:satOff val="-18667"/>
              <a:lumOff val="-77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2700" rIns="25400" bIns="12700" numCol="1" spcCol="1270" anchor="ctr" anchorCtr="0">
          <a:noAutofit/>
        </a:bodyPr>
        <a:lstStyle/>
        <a:p>
          <a:pPr marL="0" lvl="0" indent="0" algn="ctr" defTabSz="889000" rtl="1">
            <a:lnSpc>
              <a:spcPct val="90000"/>
            </a:lnSpc>
            <a:spcBef>
              <a:spcPct val="0"/>
            </a:spcBef>
            <a:spcAft>
              <a:spcPct val="35000"/>
            </a:spcAft>
            <a:buNone/>
          </a:pPr>
          <a:r>
            <a:rPr lang="fa-IR" sz="2000" b="1" kern="1200" dirty="0">
              <a:solidFill>
                <a:schemeClr val="tx1"/>
              </a:solidFill>
              <a:cs typeface="B Nazanin" panose="00000400000000000000" pitchFamily="2" charset="-78"/>
            </a:rPr>
            <a:t>اداری- مدنی- کیفری</a:t>
          </a:r>
        </a:p>
      </dsp:txBody>
      <dsp:txXfrm rot="10800000">
        <a:off x="1175433" y="1197440"/>
        <a:ext cx="1761288" cy="810309"/>
      </dsp:txXfrm>
    </dsp:sp>
    <dsp:sp modelId="{533AC898-58DE-4FD9-A250-418E544D4987}">
      <dsp:nvSpPr>
        <dsp:cNvPr id="0" name=""/>
        <dsp:cNvSpPr/>
      </dsp:nvSpPr>
      <dsp:spPr>
        <a:xfrm rot="10800000">
          <a:off x="3129121" y="2227411"/>
          <a:ext cx="4034778" cy="976276"/>
        </a:xfrm>
        <a:prstGeom prst="chevron">
          <a:avLst/>
        </a:prstGeom>
        <a:solidFill>
          <a:schemeClr val="accent4">
            <a:hueOff val="4934506"/>
            <a:satOff val="-40239"/>
            <a:lumOff val="52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2700" rIns="25400" bIns="12700" numCol="1" spcCol="1270" anchor="ctr" anchorCtr="0">
          <a:noAutofit/>
        </a:bodyPr>
        <a:lstStyle/>
        <a:p>
          <a:pPr marL="0" lvl="0" indent="0" algn="ctr" defTabSz="889000" rtl="1">
            <a:lnSpc>
              <a:spcPct val="90000"/>
            </a:lnSpc>
            <a:spcBef>
              <a:spcPct val="0"/>
            </a:spcBef>
            <a:spcAft>
              <a:spcPct val="35000"/>
            </a:spcAft>
            <a:buNone/>
          </a:pPr>
          <a:r>
            <a:rPr lang="fa-IR" sz="2000" b="1" kern="1200" dirty="0">
              <a:solidFill>
                <a:schemeClr val="tx1"/>
              </a:solidFill>
              <a:cs typeface="B Nazanin" panose="00000400000000000000" pitchFamily="2" charset="-78"/>
            </a:rPr>
            <a:t>مواد 91-92 قانون مدیریت خدمات کشوری</a:t>
          </a:r>
        </a:p>
      </dsp:txBody>
      <dsp:txXfrm rot="10800000">
        <a:off x="3617259" y="2227411"/>
        <a:ext cx="3058502" cy="976276"/>
      </dsp:txXfrm>
    </dsp:sp>
    <dsp:sp modelId="{E228A043-6962-48B1-9B32-78AA473D950E}">
      <dsp:nvSpPr>
        <dsp:cNvPr id="0" name=""/>
        <dsp:cNvSpPr/>
      </dsp:nvSpPr>
      <dsp:spPr>
        <a:xfrm rot="10800000">
          <a:off x="808004" y="2310394"/>
          <a:ext cx="2638407" cy="810309"/>
        </a:xfrm>
        <a:prstGeom prst="chevron">
          <a:avLst/>
        </a:prstGeom>
        <a:solidFill>
          <a:schemeClr val="accent4">
            <a:tint val="40000"/>
            <a:alpha val="90000"/>
            <a:hueOff val="5185393"/>
            <a:satOff val="-37335"/>
            <a:lumOff val="-1555"/>
            <a:alphaOff val="0"/>
          </a:schemeClr>
        </a:solidFill>
        <a:ln w="12700" cap="flat" cmpd="sng" algn="ctr">
          <a:solidFill>
            <a:schemeClr val="accent4">
              <a:tint val="40000"/>
              <a:alpha val="90000"/>
              <a:hueOff val="5185393"/>
              <a:satOff val="-37335"/>
              <a:lumOff val="-155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2700" rIns="25400" bIns="12700" numCol="1" spcCol="1270" anchor="ctr" anchorCtr="0">
          <a:noAutofit/>
        </a:bodyPr>
        <a:lstStyle/>
        <a:p>
          <a:pPr marL="0" lvl="0" indent="0" algn="ctr" defTabSz="889000" rtl="1">
            <a:lnSpc>
              <a:spcPct val="90000"/>
            </a:lnSpc>
            <a:spcBef>
              <a:spcPct val="0"/>
            </a:spcBef>
            <a:spcAft>
              <a:spcPct val="35000"/>
            </a:spcAft>
            <a:buNone/>
          </a:pPr>
          <a:r>
            <a:rPr lang="fa-IR" sz="2000" b="1" kern="1200" dirty="0">
              <a:solidFill>
                <a:schemeClr val="tx1"/>
              </a:solidFill>
              <a:cs typeface="B Nazanin" panose="00000400000000000000" pitchFamily="2" charset="-78"/>
            </a:rPr>
            <a:t>اداری- کیفری</a:t>
          </a:r>
        </a:p>
      </dsp:txBody>
      <dsp:txXfrm rot="10800000">
        <a:off x="1213158" y="2310394"/>
        <a:ext cx="1828098" cy="810309"/>
      </dsp:txXfrm>
    </dsp:sp>
    <dsp:sp modelId="{337F84DE-1E66-400E-AA1B-9A542CD4FCDB}">
      <dsp:nvSpPr>
        <dsp:cNvPr id="0" name=""/>
        <dsp:cNvSpPr/>
      </dsp:nvSpPr>
      <dsp:spPr>
        <a:xfrm rot="10800000">
          <a:off x="3153089" y="3340366"/>
          <a:ext cx="4010810" cy="976276"/>
        </a:xfrm>
        <a:prstGeom prst="chevron">
          <a:avLst/>
        </a:prstGeom>
        <a:solidFill>
          <a:schemeClr val="accent4">
            <a:hueOff val="7401758"/>
            <a:satOff val="-60358"/>
            <a:lumOff val="78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2700" rIns="25400" bIns="12700" numCol="1" spcCol="1270" anchor="ctr" anchorCtr="0">
          <a:noAutofit/>
        </a:bodyPr>
        <a:lstStyle/>
        <a:p>
          <a:pPr marL="0" lvl="0" indent="0" algn="ctr" defTabSz="889000" rtl="1">
            <a:lnSpc>
              <a:spcPct val="90000"/>
            </a:lnSpc>
            <a:spcBef>
              <a:spcPct val="0"/>
            </a:spcBef>
            <a:spcAft>
              <a:spcPct val="35000"/>
            </a:spcAft>
            <a:buNone/>
          </a:pPr>
          <a:r>
            <a:rPr lang="fa-IR" sz="2000" b="1" kern="1200" dirty="0">
              <a:solidFill>
                <a:schemeClr val="tx1"/>
              </a:solidFill>
              <a:cs typeface="B Nazanin" panose="00000400000000000000" pitchFamily="2" charset="-78"/>
            </a:rPr>
            <a:t>کنوانسیون مبارزه با فساد سازمان ملل متحد</a:t>
          </a:r>
        </a:p>
      </dsp:txBody>
      <dsp:txXfrm rot="10800000">
        <a:off x="3641227" y="3340366"/>
        <a:ext cx="3034534" cy="976276"/>
      </dsp:txXfrm>
    </dsp:sp>
    <dsp:sp modelId="{6A4E0366-5571-4916-B016-A21F5A03A892}">
      <dsp:nvSpPr>
        <dsp:cNvPr id="0" name=""/>
        <dsp:cNvSpPr/>
      </dsp:nvSpPr>
      <dsp:spPr>
        <a:xfrm rot="10800000">
          <a:off x="860272" y="3423349"/>
          <a:ext cx="2610106" cy="810309"/>
        </a:xfrm>
        <a:prstGeom prst="chevron">
          <a:avLst/>
        </a:prstGeom>
        <a:solidFill>
          <a:schemeClr val="accent4">
            <a:tint val="40000"/>
            <a:alpha val="90000"/>
            <a:hueOff val="7778089"/>
            <a:satOff val="-56002"/>
            <a:lumOff val="-2333"/>
            <a:alphaOff val="0"/>
          </a:schemeClr>
        </a:solidFill>
        <a:ln w="12700" cap="flat" cmpd="sng" algn="ctr">
          <a:solidFill>
            <a:schemeClr val="accent4">
              <a:tint val="40000"/>
              <a:alpha val="90000"/>
              <a:hueOff val="7778089"/>
              <a:satOff val="-56002"/>
              <a:lumOff val="-233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2700" rIns="25400" bIns="12700" numCol="1" spcCol="1270" anchor="ctr" anchorCtr="0">
          <a:noAutofit/>
        </a:bodyPr>
        <a:lstStyle/>
        <a:p>
          <a:pPr marL="0" lvl="0" indent="0" algn="ctr" defTabSz="889000" rtl="1">
            <a:lnSpc>
              <a:spcPct val="90000"/>
            </a:lnSpc>
            <a:spcBef>
              <a:spcPct val="0"/>
            </a:spcBef>
            <a:spcAft>
              <a:spcPct val="35000"/>
            </a:spcAft>
            <a:buNone/>
          </a:pPr>
          <a:r>
            <a:rPr lang="fa-IR" sz="2000" b="1" kern="1200" dirty="0">
              <a:solidFill>
                <a:schemeClr val="tx1"/>
              </a:solidFill>
              <a:cs typeface="B Nazanin" panose="00000400000000000000" pitchFamily="2" charset="-78"/>
            </a:rPr>
            <a:t>کیفری - مدنی</a:t>
          </a:r>
        </a:p>
      </dsp:txBody>
      <dsp:txXfrm rot="10800000">
        <a:off x="1265426" y="3423349"/>
        <a:ext cx="1799797" cy="8103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3CFBF9-8239-45C7-99C3-E680B32BB1F6}">
      <dsp:nvSpPr>
        <dsp:cNvPr id="0" name=""/>
        <dsp:cNvSpPr/>
      </dsp:nvSpPr>
      <dsp:spPr>
        <a:xfrm>
          <a:off x="4479939" y="0"/>
          <a:ext cx="3198885" cy="1747344"/>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1">
            <a:lnSpc>
              <a:spcPct val="90000"/>
            </a:lnSpc>
            <a:spcBef>
              <a:spcPct val="0"/>
            </a:spcBef>
            <a:spcAft>
              <a:spcPct val="35000"/>
            </a:spcAft>
            <a:buNone/>
          </a:pPr>
          <a:r>
            <a:rPr lang="fa-IR" sz="3200" kern="1200" dirty="0">
              <a:solidFill>
                <a:schemeClr val="tx1"/>
              </a:solidFill>
              <a:cs typeface="B Nazanin" panose="00000400000000000000" pitchFamily="2" charset="-78"/>
            </a:rPr>
            <a:t>مواد  2-1</a:t>
          </a:r>
          <a:endParaRPr lang="en-US" sz="3200" kern="1200" dirty="0">
            <a:solidFill>
              <a:schemeClr val="tx1"/>
            </a:solidFill>
            <a:cs typeface="B Nazanin" panose="00000400000000000000" pitchFamily="2" charset="-78"/>
          </a:endParaRPr>
        </a:p>
      </dsp:txBody>
      <dsp:txXfrm>
        <a:off x="4531117" y="51178"/>
        <a:ext cx="3096529" cy="1644988"/>
      </dsp:txXfrm>
    </dsp:sp>
    <dsp:sp modelId="{E37A7506-FBC2-428B-BFE9-641C49C621D9}">
      <dsp:nvSpPr>
        <dsp:cNvPr id="0" name=""/>
        <dsp:cNvSpPr/>
      </dsp:nvSpPr>
      <dsp:spPr>
        <a:xfrm rot="10800000">
          <a:off x="3481887" y="477010"/>
          <a:ext cx="678163" cy="793323"/>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endParaRPr lang="en-US" sz="3200" kern="1200">
            <a:solidFill>
              <a:schemeClr val="tx1"/>
            </a:solidFill>
            <a:cs typeface="B Nazanin" panose="00000400000000000000" pitchFamily="2" charset="-78"/>
          </a:endParaRPr>
        </a:p>
      </dsp:txBody>
      <dsp:txXfrm rot="10800000">
        <a:off x="3685336" y="635675"/>
        <a:ext cx="474714" cy="475993"/>
      </dsp:txXfrm>
    </dsp:sp>
    <dsp:sp modelId="{73A42C32-2462-4211-B17B-9E0F6836F90B}">
      <dsp:nvSpPr>
        <dsp:cNvPr id="0" name=""/>
        <dsp:cNvSpPr/>
      </dsp:nvSpPr>
      <dsp:spPr>
        <a:xfrm>
          <a:off x="1500" y="0"/>
          <a:ext cx="3198885" cy="1747344"/>
        </a:xfrm>
        <a:prstGeom prst="roundRect">
          <a:avLst>
            <a:gd name="adj" fmla="val 10000"/>
          </a:avLst>
        </a:prstGeom>
        <a:solidFill>
          <a:schemeClr val="accent4">
            <a:hueOff val="7401758"/>
            <a:satOff val="-60358"/>
            <a:lumOff val="78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1">
            <a:lnSpc>
              <a:spcPct val="90000"/>
            </a:lnSpc>
            <a:spcBef>
              <a:spcPct val="0"/>
            </a:spcBef>
            <a:spcAft>
              <a:spcPct val="35000"/>
            </a:spcAft>
            <a:buNone/>
          </a:pPr>
          <a:r>
            <a:rPr lang="fa-IR" sz="3200" kern="1200" dirty="0">
              <a:solidFill>
                <a:schemeClr val="tx1"/>
              </a:solidFill>
              <a:cs typeface="B Nazanin" panose="00000400000000000000" pitchFamily="2" charset="-78"/>
            </a:rPr>
            <a:t>شامل تعاریف و اشخاص مشمول</a:t>
          </a:r>
          <a:endParaRPr lang="en-US" sz="3200" kern="1200" dirty="0">
            <a:solidFill>
              <a:schemeClr val="tx1"/>
            </a:solidFill>
            <a:cs typeface="B Nazanin" panose="00000400000000000000" pitchFamily="2" charset="-78"/>
          </a:endParaRPr>
        </a:p>
      </dsp:txBody>
      <dsp:txXfrm>
        <a:off x="52678" y="51178"/>
        <a:ext cx="3096529" cy="164498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0D1A2A-99B4-49AE-B879-A79B31205810}">
      <dsp:nvSpPr>
        <dsp:cNvPr id="0" name=""/>
        <dsp:cNvSpPr/>
      </dsp:nvSpPr>
      <dsp:spPr>
        <a:xfrm>
          <a:off x="3584900" y="1817142"/>
          <a:ext cx="1394650" cy="139465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fa-IR" sz="2400" b="1" kern="1200" dirty="0">
              <a:solidFill>
                <a:schemeClr val="tx1"/>
              </a:solidFill>
              <a:cs typeface="B Nazanin" panose="00000400000000000000" pitchFamily="2" charset="-78"/>
            </a:rPr>
            <a:t>مصادیق فساد</a:t>
          </a:r>
          <a:endParaRPr lang="en-US" sz="2400" b="1" kern="1200" dirty="0">
            <a:solidFill>
              <a:schemeClr val="tx1"/>
            </a:solidFill>
            <a:cs typeface="B Nazanin" panose="00000400000000000000" pitchFamily="2" charset="-78"/>
          </a:endParaRPr>
        </a:p>
      </dsp:txBody>
      <dsp:txXfrm>
        <a:off x="3789142" y="2021384"/>
        <a:ext cx="986166" cy="986166"/>
      </dsp:txXfrm>
    </dsp:sp>
    <dsp:sp modelId="{3912BC1C-8F44-4F1E-AF1F-8E3D06D4D472}">
      <dsp:nvSpPr>
        <dsp:cNvPr id="0" name=""/>
        <dsp:cNvSpPr/>
      </dsp:nvSpPr>
      <dsp:spPr>
        <a:xfrm rot="16200000">
          <a:off x="4134321" y="1309359"/>
          <a:ext cx="295808" cy="474181"/>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solidFill>
              <a:schemeClr val="tx1"/>
            </a:solidFill>
            <a:cs typeface="B Nazanin" panose="00000400000000000000" pitchFamily="2" charset="-78"/>
          </a:endParaRPr>
        </a:p>
      </dsp:txBody>
      <dsp:txXfrm>
        <a:off x="4178692" y="1448566"/>
        <a:ext cx="207066" cy="284509"/>
      </dsp:txXfrm>
    </dsp:sp>
    <dsp:sp modelId="{B78D3773-C17F-422F-A53C-086028AFFAE9}">
      <dsp:nvSpPr>
        <dsp:cNvPr id="0" name=""/>
        <dsp:cNvSpPr/>
      </dsp:nvSpPr>
      <dsp:spPr>
        <a:xfrm>
          <a:off x="3654632" y="3827"/>
          <a:ext cx="1255185" cy="1255185"/>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fa-IR" sz="2400" kern="1200" dirty="0">
              <a:solidFill>
                <a:schemeClr val="tx1"/>
              </a:solidFill>
              <a:cs typeface="B Nazanin" panose="00000400000000000000" pitchFamily="2" charset="-78"/>
            </a:rPr>
            <a:t>رشاء</a:t>
          </a:r>
          <a:endParaRPr lang="en-US" sz="2400" kern="1200" dirty="0">
            <a:solidFill>
              <a:schemeClr val="tx1"/>
            </a:solidFill>
            <a:cs typeface="B Nazanin" panose="00000400000000000000" pitchFamily="2" charset="-78"/>
          </a:endParaRPr>
        </a:p>
      </dsp:txBody>
      <dsp:txXfrm>
        <a:off x="3838450" y="187645"/>
        <a:ext cx="887549" cy="887549"/>
      </dsp:txXfrm>
    </dsp:sp>
    <dsp:sp modelId="{0A1ED051-FED9-4807-B82F-5BFC42E8F35B}">
      <dsp:nvSpPr>
        <dsp:cNvPr id="0" name=""/>
        <dsp:cNvSpPr/>
      </dsp:nvSpPr>
      <dsp:spPr>
        <a:xfrm rot="19285714">
          <a:off x="4891148" y="1673827"/>
          <a:ext cx="295808" cy="474181"/>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solidFill>
              <a:schemeClr val="tx1"/>
            </a:solidFill>
            <a:cs typeface="B Nazanin" panose="00000400000000000000" pitchFamily="2" charset="-78"/>
          </a:endParaRPr>
        </a:p>
      </dsp:txBody>
      <dsp:txXfrm>
        <a:off x="4900828" y="1796328"/>
        <a:ext cx="207066" cy="284509"/>
      </dsp:txXfrm>
    </dsp:sp>
    <dsp:sp modelId="{D6D7A77C-C674-49CD-8528-4AC0E7D43F2B}">
      <dsp:nvSpPr>
        <dsp:cNvPr id="0" name=""/>
        <dsp:cNvSpPr/>
      </dsp:nvSpPr>
      <dsp:spPr>
        <a:xfrm>
          <a:off x="5126859" y="712814"/>
          <a:ext cx="1255185" cy="1255185"/>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fa-IR" sz="2400" kern="1200" dirty="0">
              <a:solidFill>
                <a:schemeClr val="tx1"/>
              </a:solidFill>
              <a:cs typeface="B Nazanin" panose="00000400000000000000" pitchFamily="2" charset="-78"/>
            </a:rPr>
            <a:t>ارتشاء</a:t>
          </a:r>
          <a:endParaRPr lang="en-US" sz="2400" kern="1200" dirty="0">
            <a:solidFill>
              <a:schemeClr val="tx1"/>
            </a:solidFill>
            <a:cs typeface="B Nazanin" panose="00000400000000000000" pitchFamily="2" charset="-78"/>
          </a:endParaRPr>
        </a:p>
      </dsp:txBody>
      <dsp:txXfrm>
        <a:off x="5310677" y="896632"/>
        <a:ext cx="887549" cy="887549"/>
      </dsp:txXfrm>
    </dsp:sp>
    <dsp:sp modelId="{475DE472-B7B7-4F3D-BD0F-7447C04B3309}">
      <dsp:nvSpPr>
        <dsp:cNvPr id="0" name=""/>
        <dsp:cNvSpPr/>
      </dsp:nvSpPr>
      <dsp:spPr>
        <a:xfrm rot="771429">
          <a:off x="5078069" y="2492781"/>
          <a:ext cx="295808" cy="474181"/>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solidFill>
              <a:schemeClr val="tx1"/>
            </a:solidFill>
            <a:cs typeface="B Nazanin" panose="00000400000000000000" pitchFamily="2" charset="-78"/>
          </a:endParaRPr>
        </a:p>
      </dsp:txBody>
      <dsp:txXfrm>
        <a:off x="5079181" y="2577744"/>
        <a:ext cx="207066" cy="284509"/>
      </dsp:txXfrm>
    </dsp:sp>
    <dsp:sp modelId="{01D99CBC-BAD5-4781-BCDB-4BDD4F5CA1BF}">
      <dsp:nvSpPr>
        <dsp:cNvPr id="0" name=""/>
        <dsp:cNvSpPr/>
      </dsp:nvSpPr>
      <dsp:spPr>
        <a:xfrm>
          <a:off x="5490468" y="2305893"/>
          <a:ext cx="1255185" cy="1255185"/>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fa-IR" sz="2400" kern="1200" dirty="0">
              <a:solidFill>
                <a:schemeClr val="tx1"/>
              </a:solidFill>
              <a:cs typeface="B Nazanin" panose="00000400000000000000" pitchFamily="2" charset="-78"/>
            </a:rPr>
            <a:t>اختلاس</a:t>
          </a:r>
          <a:endParaRPr lang="en-US" sz="2400" kern="1200" dirty="0">
            <a:solidFill>
              <a:schemeClr val="tx1"/>
            </a:solidFill>
            <a:cs typeface="B Nazanin" panose="00000400000000000000" pitchFamily="2" charset="-78"/>
          </a:endParaRPr>
        </a:p>
      </dsp:txBody>
      <dsp:txXfrm>
        <a:off x="5674286" y="2489711"/>
        <a:ext cx="887549" cy="887549"/>
      </dsp:txXfrm>
    </dsp:sp>
    <dsp:sp modelId="{13730D0D-073A-4E3D-91DD-AB1DB2B4C606}">
      <dsp:nvSpPr>
        <dsp:cNvPr id="0" name=""/>
        <dsp:cNvSpPr/>
      </dsp:nvSpPr>
      <dsp:spPr>
        <a:xfrm rot="3857143">
          <a:off x="4554328" y="3149532"/>
          <a:ext cx="295808" cy="474181"/>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solidFill>
              <a:schemeClr val="tx1"/>
            </a:solidFill>
            <a:cs typeface="B Nazanin" panose="00000400000000000000" pitchFamily="2" charset="-78"/>
          </a:endParaRPr>
        </a:p>
      </dsp:txBody>
      <dsp:txXfrm>
        <a:off x="4579447" y="3204391"/>
        <a:ext cx="207066" cy="284509"/>
      </dsp:txXfrm>
    </dsp:sp>
    <dsp:sp modelId="{AD27EAE9-FBDC-4480-BEF9-F0D6A85DB464}">
      <dsp:nvSpPr>
        <dsp:cNvPr id="0" name=""/>
        <dsp:cNvSpPr/>
      </dsp:nvSpPr>
      <dsp:spPr>
        <a:xfrm>
          <a:off x="4471656" y="3583443"/>
          <a:ext cx="1255185" cy="1255185"/>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fa-IR" sz="2400" kern="1200" dirty="0">
              <a:solidFill>
                <a:schemeClr val="tx1"/>
              </a:solidFill>
              <a:cs typeface="B Nazanin" panose="00000400000000000000" pitchFamily="2" charset="-78"/>
            </a:rPr>
            <a:t>تبانی</a:t>
          </a:r>
          <a:endParaRPr lang="en-US" sz="2400" kern="1200" dirty="0">
            <a:solidFill>
              <a:schemeClr val="tx1"/>
            </a:solidFill>
            <a:cs typeface="B Nazanin" panose="00000400000000000000" pitchFamily="2" charset="-78"/>
          </a:endParaRPr>
        </a:p>
      </dsp:txBody>
      <dsp:txXfrm>
        <a:off x="4655474" y="3767261"/>
        <a:ext cx="887549" cy="887549"/>
      </dsp:txXfrm>
    </dsp:sp>
    <dsp:sp modelId="{75EC622F-AA66-4DE6-AD2F-C3D8C44586E8}">
      <dsp:nvSpPr>
        <dsp:cNvPr id="0" name=""/>
        <dsp:cNvSpPr/>
      </dsp:nvSpPr>
      <dsp:spPr>
        <a:xfrm rot="6942857">
          <a:off x="3714313" y="3149532"/>
          <a:ext cx="295808" cy="474181"/>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solidFill>
              <a:schemeClr val="tx1"/>
            </a:solidFill>
            <a:cs typeface="B Nazanin" panose="00000400000000000000" pitchFamily="2" charset="-78"/>
          </a:endParaRPr>
        </a:p>
      </dsp:txBody>
      <dsp:txXfrm rot="10800000">
        <a:off x="3777936" y="3204391"/>
        <a:ext cx="207066" cy="284509"/>
      </dsp:txXfrm>
    </dsp:sp>
    <dsp:sp modelId="{9155A2C2-27A5-4354-940F-09EC49A95B4C}">
      <dsp:nvSpPr>
        <dsp:cNvPr id="0" name=""/>
        <dsp:cNvSpPr/>
      </dsp:nvSpPr>
      <dsp:spPr>
        <a:xfrm>
          <a:off x="2837608" y="3583443"/>
          <a:ext cx="1255185" cy="1255185"/>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fa-IR" sz="1800" kern="1200" dirty="0">
              <a:solidFill>
                <a:schemeClr val="tx1"/>
              </a:solidFill>
              <a:cs typeface="B Nazanin" panose="00000400000000000000" pitchFamily="2" charset="-78"/>
            </a:rPr>
            <a:t>سوء‌استفاده از مقام و موقعیت اداری</a:t>
          </a:r>
          <a:endParaRPr lang="en-US" sz="1800" kern="1200" dirty="0">
            <a:solidFill>
              <a:schemeClr val="tx1"/>
            </a:solidFill>
            <a:cs typeface="B Nazanin" panose="00000400000000000000" pitchFamily="2" charset="-78"/>
          </a:endParaRPr>
        </a:p>
      </dsp:txBody>
      <dsp:txXfrm>
        <a:off x="3021426" y="3767261"/>
        <a:ext cx="887549" cy="887549"/>
      </dsp:txXfrm>
    </dsp:sp>
    <dsp:sp modelId="{6BF64539-469C-4309-B384-BB7788EA1E79}">
      <dsp:nvSpPr>
        <dsp:cNvPr id="0" name=""/>
        <dsp:cNvSpPr/>
      </dsp:nvSpPr>
      <dsp:spPr>
        <a:xfrm rot="10028571">
          <a:off x="3190572" y="2492781"/>
          <a:ext cx="295808" cy="474181"/>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solidFill>
              <a:schemeClr val="tx1"/>
            </a:solidFill>
            <a:cs typeface="B Nazanin" panose="00000400000000000000" pitchFamily="2" charset="-78"/>
          </a:endParaRPr>
        </a:p>
      </dsp:txBody>
      <dsp:txXfrm rot="10800000">
        <a:off x="3278202" y="2577744"/>
        <a:ext cx="207066" cy="284509"/>
      </dsp:txXfrm>
    </dsp:sp>
    <dsp:sp modelId="{1C63FA87-0A0C-4F54-A123-A83E36693D27}">
      <dsp:nvSpPr>
        <dsp:cNvPr id="0" name=""/>
        <dsp:cNvSpPr/>
      </dsp:nvSpPr>
      <dsp:spPr>
        <a:xfrm>
          <a:off x="1818796" y="2305893"/>
          <a:ext cx="1255185" cy="1255185"/>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fa-IR" sz="2400" kern="1200" dirty="0">
              <a:solidFill>
                <a:schemeClr val="tx1"/>
              </a:solidFill>
              <a:cs typeface="B Nazanin" panose="00000400000000000000" pitchFamily="2" charset="-78"/>
            </a:rPr>
            <a:t>جعل</a:t>
          </a:r>
          <a:endParaRPr lang="en-US" sz="2400" kern="1200" dirty="0">
            <a:solidFill>
              <a:schemeClr val="tx1"/>
            </a:solidFill>
            <a:cs typeface="B Nazanin" panose="00000400000000000000" pitchFamily="2" charset="-78"/>
          </a:endParaRPr>
        </a:p>
      </dsp:txBody>
      <dsp:txXfrm>
        <a:off x="2002614" y="2489711"/>
        <a:ext cx="887549" cy="887549"/>
      </dsp:txXfrm>
    </dsp:sp>
    <dsp:sp modelId="{940A98B3-AF63-4308-A327-DF114B420DBA}">
      <dsp:nvSpPr>
        <dsp:cNvPr id="0" name=""/>
        <dsp:cNvSpPr/>
      </dsp:nvSpPr>
      <dsp:spPr>
        <a:xfrm rot="13114286">
          <a:off x="3377493" y="1673827"/>
          <a:ext cx="295808" cy="474181"/>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solidFill>
              <a:schemeClr val="tx1"/>
            </a:solidFill>
            <a:cs typeface="B Nazanin" panose="00000400000000000000" pitchFamily="2" charset="-78"/>
          </a:endParaRPr>
        </a:p>
      </dsp:txBody>
      <dsp:txXfrm rot="10800000">
        <a:off x="3456555" y="1796328"/>
        <a:ext cx="207066" cy="284509"/>
      </dsp:txXfrm>
    </dsp:sp>
    <dsp:sp modelId="{6D3D485C-C111-4350-A71F-FDB9ED24B08E}">
      <dsp:nvSpPr>
        <dsp:cNvPr id="0" name=""/>
        <dsp:cNvSpPr/>
      </dsp:nvSpPr>
      <dsp:spPr>
        <a:xfrm>
          <a:off x="2182406" y="712814"/>
          <a:ext cx="1255185" cy="1255185"/>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fa-IR" sz="2400" kern="1200" dirty="0">
              <a:solidFill>
                <a:schemeClr val="tx1"/>
              </a:solidFill>
              <a:cs typeface="B Nazanin" panose="00000400000000000000" pitchFamily="2" charset="-78"/>
            </a:rPr>
            <a:t>تخریب و اختفاء اسناد</a:t>
          </a:r>
          <a:endParaRPr lang="en-US" sz="2400" kern="1200" dirty="0">
            <a:solidFill>
              <a:schemeClr val="tx1"/>
            </a:solidFill>
            <a:cs typeface="B Nazanin" panose="00000400000000000000" pitchFamily="2" charset="-78"/>
          </a:endParaRPr>
        </a:p>
      </dsp:txBody>
      <dsp:txXfrm>
        <a:off x="2366224" y="896632"/>
        <a:ext cx="887549" cy="88754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133E76-3C6B-4F8D-98C5-DE3C95D08CEA}">
      <dsp:nvSpPr>
        <dsp:cNvPr id="0" name=""/>
        <dsp:cNvSpPr/>
      </dsp:nvSpPr>
      <dsp:spPr>
        <a:xfrm rot="16200000">
          <a:off x="1893829" y="-1750724"/>
          <a:ext cx="1127749" cy="4915408"/>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r" defTabSz="889000" rtl="1">
            <a:lnSpc>
              <a:spcPct val="90000"/>
            </a:lnSpc>
            <a:spcBef>
              <a:spcPct val="0"/>
            </a:spcBef>
            <a:spcAft>
              <a:spcPct val="15000"/>
            </a:spcAft>
            <a:buChar char="•"/>
          </a:pPr>
          <a:r>
            <a:rPr lang="fa-IR" sz="2000" kern="1200" dirty="0">
              <a:cs typeface="B Nazanin" panose="00000400000000000000" pitchFamily="2" charset="-78"/>
            </a:rPr>
            <a:t>وزارتخانه‌ها، مؤسسه دولتی، مؤسسه یا نهاد عمومی غیردولتی، شرکت دولتی، دستگاه‌های اجرایی </a:t>
          </a:r>
          <a:endParaRPr lang="en-US" sz="2000" kern="1200" dirty="0">
            <a:cs typeface="B Nazanin" panose="00000400000000000000" pitchFamily="2" charset="-78"/>
          </a:endParaRPr>
        </a:p>
      </dsp:txBody>
      <dsp:txXfrm rot="5400000">
        <a:off x="55052" y="198157"/>
        <a:ext cx="4860356" cy="1017645"/>
      </dsp:txXfrm>
    </dsp:sp>
    <dsp:sp modelId="{0387D3B9-604F-43FA-BCD2-863425CF6DA9}">
      <dsp:nvSpPr>
        <dsp:cNvPr id="0" name=""/>
        <dsp:cNvSpPr/>
      </dsp:nvSpPr>
      <dsp:spPr>
        <a:xfrm>
          <a:off x="4915408" y="2135"/>
          <a:ext cx="2764917" cy="140968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rtl="1">
            <a:lnSpc>
              <a:spcPct val="90000"/>
            </a:lnSpc>
            <a:spcBef>
              <a:spcPct val="0"/>
            </a:spcBef>
            <a:spcAft>
              <a:spcPct val="35000"/>
            </a:spcAft>
            <a:buNone/>
          </a:pPr>
          <a:r>
            <a:rPr lang="fa-IR" sz="2000" b="1" kern="1200" dirty="0">
              <a:solidFill>
                <a:schemeClr val="tx1"/>
              </a:solidFill>
              <a:cs typeface="B Nazanin" panose="00000400000000000000" pitchFamily="2" charset="-78"/>
            </a:rPr>
            <a:t>افراد مذکور در مـواد (۱) تا (۵) قانون مدیریت خدمات کشـوری </a:t>
          </a:r>
          <a:endParaRPr lang="en-US" sz="2000" b="1" kern="1200" dirty="0">
            <a:solidFill>
              <a:schemeClr val="tx1"/>
            </a:solidFill>
            <a:cs typeface="B Nazanin" panose="00000400000000000000" pitchFamily="2" charset="-78"/>
          </a:endParaRPr>
        </a:p>
      </dsp:txBody>
      <dsp:txXfrm>
        <a:off x="4984223" y="70950"/>
        <a:ext cx="2627287" cy="1272056"/>
      </dsp:txXfrm>
    </dsp:sp>
    <dsp:sp modelId="{20F07094-4F18-4254-981B-5706F8CD29E3}">
      <dsp:nvSpPr>
        <dsp:cNvPr id="0" name=""/>
        <dsp:cNvSpPr/>
      </dsp:nvSpPr>
      <dsp:spPr>
        <a:xfrm rot="16200000">
          <a:off x="1893829" y="-270554"/>
          <a:ext cx="1127749" cy="4915408"/>
        </a:xfrm>
        <a:prstGeom prst="round2SameRect">
          <a:avLst/>
        </a:prstGeom>
        <a:solidFill>
          <a:schemeClr val="accent2">
            <a:tint val="40000"/>
            <a:alpha val="90000"/>
            <a:hueOff val="1667707"/>
            <a:satOff val="-24505"/>
            <a:lumOff val="-789"/>
            <a:alphaOff val="0"/>
          </a:schemeClr>
        </a:solidFill>
        <a:ln w="12700" cap="flat" cmpd="sng" algn="ctr">
          <a:solidFill>
            <a:schemeClr val="accent2">
              <a:tint val="40000"/>
              <a:alpha val="90000"/>
              <a:hueOff val="1667707"/>
              <a:satOff val="-24505"/>
              <a:lumOff val="-78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r" defTabSz="889000" rtl="1">
            <a:lnSpc>
              <a:spcPct val="90000"/>
            </a:lnSpc>
            <a:spcBef>
              <a:spcPct val="0"/>
            </a:spcBef>
            <a:spcAft>
              <a:spcPct val="15000"/>
            </a:spcAft>
            <a:buChar char="•"/>
          </a:pPr>
          <a:r>
            <a:rPr lang="fa-IR" sz="2000" kern="1200" dirty="0">
              <a:cs typeface="B Nazanin" panose="00000400000000000000" pitchFamily="2" charset="-78"/>
            </a:rPr>
            <a:t>واحدهای نظامی و غیرنظامی و تولیت آستان‌های مقدس </a:t>
          </a:r>
          <a:r>
            <a:rPr lang="fa-IR" sz="2000" u="sng" kern="1200" dirty="0">
              <a:cs typeface="B Nazanin" panose="00000400000000000000" pitchFamily="2" charset="-78"/>
            </a:rPr>
            <a:t>با موافقت ایشان</a:t>
          </a:r>
          <a:endParaRPr lang="en-US" sz="2000" u="sng" kern="1200" dirty="0">
            <a:cs typeface="B Nazanin" panose="00000400000000000000" pitchFamily="2" charset="-78"/>
          </a:endParaRPr>
        </a:p>
      </dsp:txBody>
      <dsp:txXfrm rot="5400000">
        <a:off x="55052" y="1678327"/>
        <a:ext cx="4860356" cy="1017645"/>
      </dsp:txXfrm>
    </dsp:sp>
    <dsp:sp modelId="{60FE73A7-E1FA-4425-ACDC-D211AB51E85F}">
      <dsp:nvSpPr>
        <dsp:cNvPr id="0" name=""/>
        <dsp:cNvSpPr/>
      </dsp:nvSpPr>
      <dsp:spPr>
        <a:xfrm>
          <a:off x="4915408" y="1482306"/>
          <a:ext cx="2764917" cy="1409686"/>
        </a:xfrm>
        <a:prstGeom prst="roundRect">
          <a:avLst/>
        </a:prstGeom>
        <a:solidFill>
          <a:schemeClr val="accent2">
            <a:hueOff val="1374043"/>
            <a:satOff val="-27387"/>
            <a:lumOff val="117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rtl="1">
            <a:lnSpc>
              <a:spcPct val="90000"/>
            </a:lnSpc>
            <a:spcBef>
              <a:spcPct val="0"/>
            </a:spcBef>
            <a:spcAft>
              <a:spcPct val="35000"/>
            </a:spcAft>
            <a:buNone/>
          </a:pPr>
          <a:r>
            <a:rPr lang="fa-IR" sz="2000" b="1" kern="1200" dirty="0">
              <a:solidFill>
                <a:schemeClr val="tx1"/>
              </a:solidFill>
              <a:cs typeface="B Nazanin" panose="00000400000000000000" pitchFamily="2" charset="-78"/>
            </a:rPr>
            <a:t>واحدهای زیر نظر مقام رهبری </a:t>
          </a:r>
          <a:endParaRPr lang="en-US" sz="2000" b="1" kern="1200" dirty="0">
            <a:solidFill>
              <a:schemeClr val="tx1"/>
            </a:solidFill>
            <a:cs typeface="B Nazanin" panose="00000400000000000000" pitchFamily="2" charset="-78"/>
          </a:endParaRPr>
        </a:p>
      </dsp:txBody>
      <dsp:txXfrm>
        <a:off x="4984223" y="1551121"/>
        <a:ext cx="2627287" cy="1272056"/>
      </dsp:txXfrm>
    </dsp:sp>
    <dsp:sp modelId="{4E670ABD-5B57-4C43-A16E-91918C83D179}">
      <dsp:nvSpPr>
        <dsp:cNvPr id="0" name=""/>
        <dsp:cNvSpPr/>
      </dsp:nvSpPr>
      <dsp:spPr>
        <a:xfrm rot="16200000">
          <a:off x="1893829" y="1209616"/>
          <a:ext cx="1127749" cy="4915408"/>
        </a:xfrm>
        <a:prstGeom prst="round2SameRect">
          <a:avLst/>
        </a:prstGeom>
        <a:solidFill>
          <a:schemeClr val="accent2">
            <a:tint val="40000"/>
            <a:alpha val="90000"/>
            <a:hueOff val="3335413"/>
            <a:satOff val="-49009"/>
            <a:lumOff val="-1579"/>
            <a:alphaOff val="0"/>
          </a:schemeClr>
        </a:solidFill>
        <a:ln w="12700" cap="flat" cmpd="sng" algn="ctr">
          <a:solidFill>
            <a:schemeClr val="accent2">
              <a:tint val="40000"/>
              <a:alpha val="90000"/>
              <a:hueOff val="3335413"/>
              <a:satOff val="-49009"/>
              <a:lumOff val="-157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r" defTabSz="889000" rtl="1">
            <a:lnSpc>
              <a:spcPct val="90000"/>
            </a:lnSpc>
            <a:spcBef>
              <a:spcPct val="0"/>
            </a:spcBef>
            <a:spcAft>
              <a:spcPct val="15000"/>
            </a:spcAft>
            <a:buChar char="•"/>
          </a:pPr>
          <a:r>
            <a:rPr lang="fa-IR" sz="2000" kern="1200" dirty="0">
              <a:cs typeface="B Nazanin" panose="00000400000000000000" pitchFamily="2" charset="-78"/>
            </a:rPr>
            <a:t>مانند کانون کارشناسان رسمی دادگستری، سازمان نظام پزشکی و سازمان نظام مهندسی</a:t>
          </a:r>
          <a:endParaRPr lang="en-US" sz="2000" kern="1200" dirty="0">
            <a:cs typeface="B Nazanin" panose="00000400000000000000" pitchFamily="2" charset="-78"/>
          </a:endParaRPr>
        </a:p>
      </dsp:txBody>
      <dsp:txXfrm rot="5400000">
        <a:off x="55052" y="3158497"/>
        <a:ext cx="4860356" cy="1017645"/>
      </dsp:txXfrm>
    </dsp:sp>
    <dsp:sp modelId="{4483C649-C192-45D3-A5AB-A8077441644F}">
      <dsp:nvSpPr>
        <dsp:cNvPr id="0" name=""/>
        <dsp:cNvSpPr/>
      </dsp:nvSpPr>
      <dsp:spPr>
        <a:xfrm>
          <a:off x="4915408" y="2962477"/>
          <a:ext cx="2764917" cy="1409686"/>
        </a:xfrm>
        <a:prstGeom prst="roundRect">
          <a:avLst/>
        </a:prstGeom>
        <a:solidFill>
          <a:schemeClr val="accent2">
            <a:hueOff val="2748086"/>
            <a:satOff val="-54774"/>
            <a:lumOff val="235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rtl="1">
            <a:lnSpc>
              <a:spcPct val="90000"/>
            </a:lnSpc>
            <a:spcBef>
              <a:spcPct val="0"/>
            </a:spcBef>
            <a:spcAft>
              <a:spcPct val="35000"/>
            </a:spcAft>
            <a:buNone/>
          </a:pPr>
          <a:r>
            <a:rPr lang="fa-IR" sz="2000" b="1" kern="1200" dirty="0">
              <a:solidFill>
                <a:schemeClr val="tx1"/>
              </a:solidFill>
              <a:cs typeface="B Nazanin" panose="00000400000000000000" pitchFamily="2" charset="-78"/>
            </a:rPr>
            <a:t>شوراهای اسلامی شهر و روستا و مؤسسات خصوصی حرفه‌ای عهده‌دار مأموریت عمومی</a:t>
          </a:r>
          <a:endParaRPr lang="en-US" sz="2000" b="1" kern="1200" dirty="0">
            <a:solidFill>
              <a:schemeClr val="tx1"/>
            </a:solidFill>
            <a:cs typeface="B Nazanin" panose="00000400000000000000" pitchFamily="2" charset="-78"/>
          </a:endParaRPr>
        </a:p>
      </dsp:txBody>
      <dsp:txXfrm>
        <a:off x="4984223" y="3031292"/>
        <a:ext cx="2627287" cy="127205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3CFBF9-8239-45C7-99C3-E680B32BB1F6}">
      <dsp:nvSpPr>
        <dsp:cNvPr id="0" name=""/>
        <dsp:cNvSpPr/>
      </dsp:nvSpPr>
      <dsp:spPr>
        <a:xfrm>
          <a:off x="4479314" y="0"/>
          <a:ext cx="3195761" cy="1747344"/>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1">
            <a:lnSpc>
              <a:spcPct val="90000"/>
            </a:lnSpc>
            <a:spcBef>
              <a:spcPct val="0"/>
            </a:spcBef>
            <a:spcAft>
              <a:spcPct val="35000"/>
            </a:spcAft>
            <a:buNone/>
          </a:pPr>
          <a:r>
            <a:rPr lang="fa-IR" sz="3200" kern="1200" dirty="0">
              <a:solidFill>
                <a:schemeClr val="tx1"/>
              </a:solidFill>
              <a:cs typeface="B Nazanin" panose="00000400000000000000" pitchFamily="2" charset="-78"/>
            </a:rPr>
            <a:t>مواد  12-3</a:t>
          </a:r>
          <a:endParaRPr lang="en-US" sz="3200" kern="1200" dirty="0">
            <a:solidFill>
              <a:schemeClr val="tx1"/>
            </a:solidFill>
            <a:cs typeface="B Nazanin" panose="00000400000000000000" pitchFamily="2" charset="-78"/>
          </a:endParaRPr>
        </a:p>
      </dsp:txBody>
      <dsp:txXfrm>
        <a:off x="4530492" y="51178"/>
        <a:ext cx="3093405" cy="1644988"/>
      </dsp:txXfrm>
    </dsp:sp>
    <dsp:sp modelId="{E37A7506-FBC2-428B-BFE9-641C49C621D9}">
      <dsp:nvSpPr>
        <dsp:cNvPr id="0" name=""/>
        <dsp:cNvSpPr/>
      </dsp:nvSpPr>
      <dsp:spPr>
        <a:xfrm rot="10800000">
          <a:off x="3482237" y="477397"/>
          <a:ext cx="677501" cy="792548"/>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endParaRPr lang="en-US" sz="3200" kern="1200">
            <a:solidFill>
              <a:schemeClr val="tx1"/>
            </a:solidFill>
            <a:cs typeface="B Nazanin" panose="00000400000000000000" pitchFamily="2" charset="-78"/>
          </a:endParaRPr>
        </a:p>
      </dsp:txBody>
      <dsp:txXfrm rot="10800000">
        <a:off x="3685487" y="635907"/>
        <a:ext cx="474251" cy="475528"/>
      </dsp:txXfrm>
    </dsp:sp>
    <dsp:sp modelId="{73A42C32-2462-4211-B17B-9E0F6836F90B}">
      <dsp:nvSpPr>
        <dsp:cNvPr id="0" name=""/>
        <dsp:cNvSpPr/>
      </dsp:nvSpPr>
      <dsp:spPr>
        <a:xfrm>
          <a:off x="5248" y="0"/>
          <a:ext cx="3195761" cy="1747344"/>
        </a:xfrm>
        <a:prstGeom prst="roundRect">
          <a:avLst>
            <a:gd name="adj" fmla="val 10000"/>
          </a:avLst>
        </a:prstGeom>
        <a:solidFill>
          <a:schemeClr val="accent4">
            <a:hueOff val="7401758"/>
            <a:satOff val="-60358"/>
            <a:lumOff val="78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1">
            <a:lnSpc>
              <a:spcPct val="90000"/>
            </a:lnSpc>
            <a:spcBef>
              <a:spcPct val="0"/>
            </a:spcBef>
            <a:spcAft>
              <a:spcPct val="35000"/>
            </a:spcAft>
            <a:buNone/>
          </a:pPr>
          <a:r>
            <a:rPr lang="fa-IR" sz="3200" kern="1200" dirty="0">
              <a:solidFill>
                <a:schemeClr val="tx1"/>
              </a:solidFill>
              <a:cs typeface="B Nazanin" panose="00000400000000000000" pitchFamily="2" charset="-78"/>
            </a:rPr>
            <a:t>تکالیف دستگاه‌ها در پیشگیری از مفاسد اداری</a:t>
          </a:r>
          <a:endParaRPr lang="en-US" sz="3200" kern="1200" dirty="0">
            <a:solidFill>
              <a:schemeClr val="tx1"/>
            </a:solidFill>
            <a:cs typeface="B Nazanin" panose="00000400000000000000" pitchFamily="2" charset="-78"/>
          </a:endParaRPr>
        </a:p>
      </dsp:txBody>
      <dsp:txXfrm>
        <a:off x="56426" y="51178"/>
        <a:ext cx="3093405" cy="164498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20EA0B-9E59-45FD-8846-219875FD03F8}">
      <dsp:nvSpPr>
        <dsp:cNvPr id="0" name=""/>
        <dsp:cNvSpPr/>
      </dsp:nvSpPr>
      <dsp:spPr>
        <a:xfrm rot="5400000">
          <a:off x="7274157" y="240141"/>
          <a:ext cx="1576360" cy="1103452"/>
        </a:xfrm>
        <a:prstGeom prst="chevron">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1">
            <a:lnSpc>
              <a:spcPct val="90000"/>
            </a:lnSpc>
            <a:spcBef>
              <a:spcPct val="0"/>
            </a:spcBef>
            <a:spcAft>
              <a:spcPct val="35000"/>
            </a:spcAft>
            <a:buNone/>
          </a:pPr>
          <a:r>
            <a:rPr lang="fa-IR" sz="1800" b="1" kern="1200" dirty="0">
              <a:solidFill>
                <a:schemeClr val="tx1"/>
              </a:solidFill>
              <a:cs typeface="B Nazanin" panose="00000400000000000000" pitchFamily="2" charset="-78"/>
            </a:rPr>
            <a:t>وزارت اطلاعات</a:t>
          </a:r>
          <a:endParaRPr lang="en-US" sz="1800" b="1" kern="1200" dirty="0">
            <a:solidFill>
              <a:schemeClr val="tx1"/>
            </a:solidFill>
            <a:cs typeface="B Nazanin" panose="00000400000000000000" pitchFamily="2" charset="-78"/>
          </a:endParaRPr>
        </a:p>
      </dsp:txBody>
      <dsp:txXfrm rot="-5400000">
        <a:off x="7510611" y="555413"/>
        <a:ext cx="1103452" cy="472908"/>
      </dsp:txXfrm>
    </dsp:sp>
    <dsp:sp modelId="{E1777811-4C0E-49CF-B587-404B759E4870}">
      <dsp:nvSpPr>
        <dsp:cNvPr id="0" name=""/>
        <dsp:cNvSpPr/>
      </dsp:nvSpPr>
      <dsp:spPr>
        <a:xfrm rot="16200000">
          <a:off x="3242719" y="-3239032"/>
          <a:ext cx="1025173" cy="7510611"/>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28016" bIns="11430" numCol="1" spcCol="1270" anchor="ctr" anchorCtr="0">
          <a:noAutofit/>
        </a:bodyPr>
        <a:lstStyle/>
        <a:p>
          <a:pPr marL="171450" lvl="1" indent="-171450" algn="r" defTabSz="800100" rtl="1">
            <a:lnSpc>
              <a:spcPct val="90000"/>
            </a:lnSpc>
            <a:spcBef>
              <a:spcPct val="0"/>
            </a:spcBef>
            <a:spcAft>
              <a:spcPct val="15000"/>
            </a:spcAft>
            <a:buChar char="•"/>
          </a:pPr>
          <a:r>
            <a:rPr lang="fa-IR" sz="1800" kern="1200" dirty="0">
              <a:cs typeface="B Nazanin" panose="00000400000000000000" pitchFamily="2" charset="-78"/>
            </a:rPr>
            <a:t>شناسایی نقاط مهم و آسیب‌پذیر در فعالیت‌های کلان اقتصادی دولتی و عمومی</a:t>
          </a:r>
          <a:endParaRPr lang="en-US" sz="1800" kern="1200" dirty="0">
            <a:cs typeface="B Nazanin" panose="00000400000000000000" pitchFamily="2" charset="-78"/>
          </a:endParaRPr>
        </a:p>
      </dsp:txBody>
      <dsp:txXfrm rot="5400000">
        <a:off x="50046" y="53731"/>
        <a:ext cx="7460566" cy="925083"/>
      </dsp:txXfrm>
    </dsp:sp>
    <dsp:sp modelId="{CB5BE002-500E-4203-9BC0-EA5609ADC988}">
      <dsp:nvSpPr>
        <dsp:cNvPr id="0" name=""/>
        <dsp:cNvSpPr/>
      </dsp:nvSpPr>
      <dsp:spPr>
        <a:xfrm rot="5400000">
          <a:off x="7274157" y="1622350"/>
          <a:ext cx="1576360" cy="1103452"/>
        </a:xfrm>
        <a:prstGeom prst="chevron">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1">
            <a:lnSpc>
              <a:spcPct val="90000"/>
            </a:lnSpc>
            <a:spcBef>
              <a:spcPct val="0"/>
            </a:spcBef>
            <a:spcAft>
              <a:spcPct val="35000"/>
            </a:spcAft>
            <a:buNone/>
          </a:pPr>
          <a:r>
            <a:rPr lang="fa-IR" sz="1400" b="1" kern="1200" dirty="0">
              <a:solidFill>
                <a:schemeClr val="tx1"/>
              </a:solidFill>
              <a:cs typeface="B Nazanin" panose="00000400000000000000" pitchFamily="2" charset="-78"/>
            </a:rPr>
            <a:t>سازمان اداری و استخدامی و برنامه </a:t>
          </a:r>
          <a:endParaRPr lang="en-US" sz="1400" b="1" kern="1200" dirty="0">
            <a:solidFill>
              <a:schemeClr val="tx1"/>
            </a:solidFill>
            <a:cs typeface="B Nazanin" panose="00000400000000000000" pitchFamily="2" charset="-78"/>
          </a:endParaRPr>
        </a:p>
      </dsp:txBody>
      <dsp:txXfrm rot="-5400000">
        <a:off x="7510611" y="1937622"/>
        <a:ext cx="1103452" cy="472908"/>
      </dsp:txXfrm>
    </dsp:sp>
    <dsp:sp modelId="{E98A84C7-12CA-4FF9-A86A-F46CB274D734}">
      <dsp:nvSpPr>
        <dsp:cNvPr id="0" name=""/>
        <dsp:cNvSpPr/>
      </dsp:nvSpPr>
      <dsp:spPr>
        <a:xfrm rot="16200000">
          <a:off x="3242988" y="-1857091"/>
          <a:ext cx="1024634" cy="7510611"/>
        </a:xfrm>
        <a:prstGeom prst="round2Same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13792" bIns="10160" numCol="1" spcCol="1270" anchor="ctr" anchorCtr="0">
          <a:noAutofit/>
        </a:bodyPr>
        <a:lstStyle/>
        <a:p>
          <a:pPr marL="171450" lvl="1" indent="-171450" algn="r" defTabSz="711200" rtl="1">
            <a:lnSpc>
              <a:spcPct val="90000"/>
            </a:lnSpc>
            <a:spcBef>
              <a:spcPct val="0"/>
            </a:spcBef>
            <a:spcAft>
              <a:spcPct val="15000"/>
            </a:spcAft>
            <a:buChar char="•"/>
          </a:pPr>
          <a:r>
            <a:rPr lang="fa-IR" sz="1600" kern="1200" dirty="0">
              <a:cs typeface="B Nazanin" panose="00000400000000000000" pitchFamily="2" charset="-78"/>
            </a:rPr>
            <a:t>سیاست‌ها و راهکارهای شفاف‌سازی اطلاعات و استقرار و تقویت نظام‌های اطلاعاتی، ایـجاد و راه‌اندازی فرآیندهای مرتبط و مکانیزه به گونه‌ای که نیاز به مراجعه اشخاص به ادارات مزبور به حداقل کاهش یابد، انجام معاملات بزرگ تنها از طریق گشایش اعتبار ریالی از طریق نظام بانکی </a:t>
          </a:r>
          <a:endParaRPr lang="en-US" sz="1600" kern="1200" dirty="0">
            <a:cs typeface="B Nazanin" panose="00000400000000000000" pitchFamily="2" charset="-78"/>
          </a:endParaRPr>
        </a:p>
      </dsp:txBody>
      <dsp:txXfrm rot="5400000">
        <a:off x="50019" y="1435916"/>
        <a:ext cx="7460592" cy="924596"/>
      </dsp:txXfrm>
    </dsp:sp>
    <dsp:sp modelId="{635FDCF8-627E-407E-AAD4-140A2DF9A8A8}">
      <dsp:nvSpPr>
        <dsp:cNvPr id="0" name=""/>
        <dsp:cNvSpPr/>
      </dsp:nvSpPr>
      <dsp:spPr>
        <a:xfrm rot="5400000">
          <a:off x="7274157" y="3005723"/>
          <a:ext cx="1576360" cy="1103452"/>
        </a:xfrm>
        <a:prstGeom prst="chevron">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1">
            <a:lnSpc>
              <a:spcPct val="90000"/>
            </a:lnSpc>
            <a:spcBef>
              <a:spcPct val="0"/>
            </a:spcBef>
            <a:spcAft>
              <a:spcPct val="35000"/>
            </a:spcAft>
            <a:buNone/>
          </a:pPr>
          <a:r>
            <a:rPr lang="fa-IR" sz="1400" b="1" kern="1200" dirty="0">
              <a:solidFill>
                <a:schemeClr val="tx1"/>
              </a:solidFill>
              <a:cs typeface="B Nazanin" panose="00000400000000000000" pitchFamily="2" charset="-78"/>
            </a:rPr>
            <a:t>دستگاه‌های مشمول این قانون </a:t>
          </a:r>
          <a:endParaRPr lang="en-US" sz="1400" b="1" kern="1200" dirty="0">
            <a:solidFill>
              <a:schemeClr val="tx1"/>
            </a:solidFill>
            <a:cs typeface="B Nazanin" panose="00000400000000000000" pitchFamily="2" charset="-78"/>
          </a:endParaRPr>
        </a:p>
      </dsp:txBody>
      <dsp:txXfrm rot="-5400000">
        <a:off x="7510611" y="3320995"/>
        <a:ext cx="1103452" cy="472908"/>
      </dsp:txXfrm>
    </dsp:sp>
    <dsp:sp modelId="{49D07420-7193-4DD6-84B4-7BF7488A1F73}">
      <dsp:nvSpPr>
        <dsp:cNvPr id="0" name=""/>
        <dsp:cNvSpPr/>
      </dsp:nvSpPr>
      <dsp:spPr>
        <a:xfrm rot="16200000">
          <a:off x="3241825" y="-473719"/>
          <a:ext cx="1026960" cy="7510611"/>
        </a:xfrm>
        <a:prstGeom prst="round2Same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13792" bIns="10160" numCol="1" spcCol="1270" anchor="ctr" anchorCtr="0">
          <a:noAutofit/>
        </a:bodyPr>
        <a:lstStyle/>
        <a:p>
          <a:pPr marL="171450" lvl="1" indent="-171450" algn="just" defTabSz="711200" rtl="1">
            <a:lnSpc>
              <a:spcPct val="90000"/>
            </a:lnSpc>
            <a:spcBef>
              <a:spcPct val="0"/>
            </a:spcBef>
            <a:spcAft>
              <a:spcPct val="15000"/>
            </a:spcAft>
            <a:buChar char="•"/>
          </a:pPr>
          <a:r>
            <a:rPr lang="fa-IR" sz="1600" kern="1200" dirty="0">
              <a:cs typeface="B Nazanin" panose="00000400000000000000" pitchFamily="2" charset="-78"/>
            </a:rPr>
            <a:t>اطلاع‌رسانی عمومی به مردم و به هنگام از طریق درگاه‌های اینترنتی و یا هر روش مناسب دیگر توسط تمامی</a:t>
          </a:r>
          <a:endParaRPr lang="en-US" sz="1600" kern="1200" dirty="0">
            <a:cs typeface="B Nazanin" panose="00000400000000000000" pitchFamily="2" charset="-78"/>
          </a:endParaRPr>
        </a:p>
      </dsp:txBody>
      <dsp:txXfrm rot="5400000">
        <a:off x="50132" y="2818238"/>
        <a:ext cx="7460479" cy="92669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8.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1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5.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6.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27.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28.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A2BA52-091F-42CA-9A00-904D8853E886}" type="datetimeFigureOut">
              <a:rPr lang="en-US" smtClean="0"/>
              <a:t>5/4/2024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A1941F-FBF3-4B5E-9EAD-D367AB12B5DE}" type="slidenum">
              <a:rPr lang="en-US" smtClean="0"/>
              <a:t>‹#›</a:t>
            </a:fld>
            <a:endParaRPr lang="en-US"/>
          </a:p>
        </p:txBody>
      </p:sp>
    </p:spTree>
    <p:extLst>
      <p:ext uri="{BB962C8B-B14F-4D97-AF65-F5344CB8AC3E}">
        <p14:creationId xmlns:p14="http://schemas.microsoft.com/office/powerpoint/2010/main" val="1840321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D686D311-C6A0-42CB-B395-8E99AA211D26}" type="slidenum">
              <a:rPr lang="en-US" smtClean="0"/>
              <a:pPr/>
              <a:t>57</a:t>
            </a:fld>
            <a:endParaRPr lang="en-US"/>
          </a:p>
        </p:txBody>
      </p:sp>
    </p:spTree>
    <p:extLst>
      <p:ext uri="{BB962C8B-B14F-4D97-AF65-F5344CB8AC3E}">
        <p14:creationId xmlns:p14="http://schemas.microsoft.com/office/powerpoint/2010/main" val="39704517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80902" y="1275025"/>
            <a:ext cx="7182197"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088136" y="1385316"/>
            <a:ext cx="6967728" cy="4087368"/>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3794760" y="1267730"/>
            <a:ext cx="1554480" cy="6400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3886200" y="1267731"/>
            <a:ext cx="1371600" cy="548640"/>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71281" y="2091263"/>
            <a:ext cx="6801440" cy="2590800"/>
          </a:xfrm>
        </p:spPr>
        <p:txBody>
          <a:bodyPr tIns="45720" bIns="45720" anchor="ctr">
            <a:noAutofit/>
          </a:bodyPr>
          <a:lstStyle>
            <a:lvl1pPr algn="ctr">
              <a:lnSpc>
                <a:spcPct val="83000"/>
              </a:lnSpc>
              <a:defRPr lang="en-US" sz="6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171575" y="4682062"/>
            <a:ext cx="6803136" cy="502920"/>
          </a:xfrm>
        </p:spPr>
        <p:txBody>
          <a:bodyPr>
            <a:normAutofit/>
          </a:bodyPr>
          <a:lstStyle>
            <a:lvl1pPr marL="0" indent="0" algn="ctr">
              <a:spcBef>
                <a:spcPts val="0"/>
              </a:spcBef>
              <a:buNone/>
              <a:defRPr sz="1400" spc="80" baseline="0">
                <a:solidFill>
                  <a:schemeClr val="tx2">
                    <a:lumMod val="75000"/>
                  </a:schemeClr>
                </a:solidFill>
              </a:defRPr>
            </a:lvl1pPr>
            <a:lvl2pPr marL="457200" indent="0" algn="ctr">
              <a:buNone/>
              <a:defRPr sz="1400"/>
            </a:lvl2pPr>
            <a:lvl3pPr marL="914400" indent="0" algn="ctr">
              <a:buNone/>
              <a:defRPr sz="1400"/>
            </a:lvl3pPr>
            <a:lvl4pPr marL="1371600" indent="0" algn="ctr">
              <a:buNone/>
              <a:defRPr sz="1400"/>
            </a:lvl4pPr>
            <a:lvl5pPr marL="1828800" indent="0" algn="ctr">
              <a:buNone/>
              <a:defRPr sz="1400"/>
            </a:lvl5pPr>
            <a:lvl6pPr marL="2286000" indent="0" algn="ctr">
              <a:buNone/>
              <a:defRPr sz="1400"/>
            </a:lvl6pPr>
            <a:lvl7pPr marL="2743200" indent="0" algn="ctr">
              <a:buNone/>
              <a:defRPr sz="1400"/>
            </a:lvl7pPr>
            <a:lvl8pPr marL="3200400" indent="0" algn="ctr">
              <a:buNone/>
              <a:defRPr sz="1400"/>
            </a:lvl8pPr>
            <a:lvl9pPr marL="3657600" indent="0" algn="ctr">
              <a:buNone/>
              <a:defRPr sz="1400"/>
            </a:lvl9pPr>
          </a:lstStyle>
          <a:p>
            <a:r>
              <a:rPr lang="en-US"/>
              <a:t>Click to edit Master subtitle style</a:t>
            </a:r>
            <a:endParaRPr lang="en-US" dirty="0"/>
          </a:p>
        </p:txBody>
      </p:sp>
      <p:sp>
        <p:nvSpPr>
          <p:cNvPr id="20" name="Date Placeholder 19"/>
          <p:cNvSpPr>
            <a:spLocks noGrp="1"/>
          </p:cNvSpPr>
          <p:nvPr>
            <p:ph type="dt" sz="half" idx="10"/>
          </p:nvPr>
        </p:nvSpPr>
        <p:spPr>
          <a:xfrm>
            <a:off x="3931920" y="1327188"/>
            <a:ext cx="1280160" cy="457200"/>
          </a:xfrm>
        </p:spPr>
        <p:txBody>
          <a:bodyPr/>
          <a:lstStyle>
            <a:lvl1pPr algn="ctr">
              <a:defRPr sz="1100" spc="0" baseline="0">
                <a:solidFill>
                  <a:srgbClr val="FFFFFF"/>
                </a:solidFill>
                <a:latin typeface="+mn-lt"/>
              </a:defRPr>
            </a:lvl1pPr>
          </a:lstStyle>
          <a:p>
            <a:fld id="{522A2742-F915-44F2-AB4A-F9F10E0C47C3}" type="datetimeFigureOut">
              <a:rPr lang="fa-IR" smtClean="0"/>
              <a:t>26/10/1445</a:t>
            </a:fld>
            <a:endParaRPr lang="fa-IR"/>
          </a:p>
        </p:txBody>
      </p:sp>
      <p:sp>
        <p:nvSpPr>
          <p:cNvPr id="21" name="Footer Placeholder 20"/>
          <p:cNvSpPr>
            <a:spLocks noGrp="1"/>
          </p:cNvSpPr>
          <p:nvPr>
            <p:ph type="ftr" sz="quarter" idx="11"/>
          </p:nvPr>
        </p:nvSpPr>
        <p:spPr>
          <a:xfrm>
            <a:off x="1104936" y="5211060"/>
            <a:ext cx="4429125" cy="228600"/>
          </a:xfrm>
        </p:spPr>
        <p:txBody>
          <a:bodyPr/>
          <a:lstStyle>
            <a:lvl1pPr algn="l">
              <a:defRPr sz="900">
                <a:solidFill>
                  <a:schemeClr val="tx1">
                    <a:lumMod val="75000"/>
                    <a:lumOff val="25000"/>
                  </a:schemeClr>
                </a:solidFill>
              </a:defRPr>
            </a:lvl1pPr>
          </a:lstStyle>
          <a:p>
            <a:endParaRPr lang="fa-IR"/>
          </a:p>
        </p:txBody>
      </p:sp>
      <p:sp>
        <p:nvSpPr>
          <p:cNvPr id="22" name="Slide Number Placeholder 21"/>
          <p:cNvSpPr>
            <a:spLocks noGrp="1"/>
          </p:cNvSpPr>
          <p:nvPr>
            <p:ph type="sldNum" sz="quarter" idx="12"/>
          </p:nvPr>
        </p:nvSpPr>
        <p:spPr>
          <a:xfrm>
            <a:off x="6455190" y="5212080"/>
            <a:ext cx="1583911" cy="228600"/>
          </a:xfrm>
        </p:spPr>
        <p:txBody>
          <a:bodyPr/>
          <a:lstStyle>
            <a:lvl1pPr>
              <a:defRPr>
                <a:solidFill>
                  <a:schemeClr val="tx1">
                    <a:lumMod val="75000"/>
                    <a:lumOff val="25000"/>
                  </a:schemeClr>
                </a:solidFill>
              </a:defRPr>
            </a:lvl1pPr>
          </a:lstStyle>
          <a:p>
            <a:fld id="{CC816C04-21D5-451C-AEB0-763B7FE4C110}" type="slidenum">
              <a:rPr lang="fa-IR" smtClean="0"/>
              <a:t>‹#›</a:t>
            </a:fld>
            <a:endParaRPr lang="fa-IR"/>
          </a:p>
        </p:txBody>
      </p:sp>
    </p:spTree>
    <p:extLst>
      <p:ext uri="{BB962C8B-B14F-4D97-AF65-F5344CB8AC3E}">
        <p14:creationId xmlns:p14="http://schemas.microsoft.com/office/powerpoint/2010/main" val="258156518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2A2742-F915-44F2-AB4A-F9F10E0C47C3}" type="datetimeFigureOut">
              <a:rPr lang="fa-IR" smtClean="0"/>
              <a:t>26/10/1445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C816C04-21D5-451C-AEB0-763B7FE4C110}" type="slidenum">
              <a:rPr lang="fa-IR" smtClean="0"/>
              <a:t>‹#›</a:t>
            </a:fld>
            <a:endParaRPr lang="fa-IR"/>
          </a:p>
        </p:txBody>
      </p:sp>
    </p:spTree>
    <p:extLst>
      <p:ext uri="{BB962C8B-B14F-4D97-AF65-F5344CB8AC3E}">
        <p14:creationId xmlns:p14="http://schemas.microsoft.com/office/powerpoint/2010/main" val="2048792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762000"/>
            <a:ext cx="177165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762000"/>
            <a:ext cx="60579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2A2742-F915-44F2-AB4A-F9F10E0C47C3}" type="datetimeFigureOut">
              <a:rPr lang="fa-IR" smtClean="0"/>
              <a:t>26/10/1445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C816C04-21D5-451C-AEB0-763B7FE4C110}" type="slidenum">
              <a:rPr lang="fa-IR" smtClean="0"/>
              <a:t>‹#›</a:t>
            </a:fld>
            <a:endParaRPr lang="fa-IR"/>
          </a:p>
        </p:txBody>
      </p:sp>
    </p:spTree>
    <p:extLst>
      <p:ext uri="{BB962C8B-B14F-4D97-AF65-F5344CB8AC3E}">
        <p14:creationId xmlns:p14="http://schemas.microsoft.com/office/powerpoint/2010/main" val="465491078"/>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0" y="3048000"/>
            <a:ext cx="4343400" cy="1362075"/>
          </a:xfrm>
        </p:spPr>
        <p:txBody>
          <a:bodyPr anchor="b" anchorCtr="0"/>
          <a:lstStyle>
            <a:lvl1pPr algn="l">
              <a:defRPr sz="4000" b="1" cap="small" baseline="0">
                <a:solidFill>
                  <a:srgbClr val="003300"/>
                </a:solidFill>
              </a:defRPr>
            </a:lvl1pPr>
          </a:lstStyle>
          <a:p>
            <a:r>
              <a:rPr lang="en-US" dirty="0"/>
              <a:t>Click to edit master title style</a:t>
            </a:r>
          </a:p>
        </p:txBody>
      </p:sp>
      <p:sp>
        <p:nvSpPr>
          <p:cNvPr id="4" name="Date Placeholder 3"/>
          <p:cNvSpPr>
            <a:spLocks noGrp="1"/>
          </p:cNvSpPr>
          <p:nvPr>
            <p:ph type="dt" sz="half" idx="10"/>
          </p:nvPr>
        </p:nvSpPr>
        <p:spPr/>
        <p:txBody>
          <a:bodyPr/>
          <a:lstStyle/>
          <a:p>
            <a:fld id="{757B281C-5159-4971-8228-52B9A72E9ED2}" type="datetimeFigureOut">
              <a:rPr lang="en-US" smtClean="0"/>
              <a:pPr/>
              <a:t>5/4/2024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a:buNone/>
              <a:defRPr sz="1800"/>
            </a:lvl1pPr>
          </a:lstStyle>
          <a:p>
            <a:r>
              <a:rPr lang="en-US" dirty="0"/>
              <a:t>Company Logo</a:t>
            </a:r>
          </a:p>
        </p:txBody>
      </p:sp>
    </p:spTree>
    <p:extLst>
      <p:ext uri="{BB962C8B-B14F-4D97-AF65-F5344CB8AC3E}">
        <p14:creationId xmlns:p14="http://schemas.microsoft.com/office/powerpoint/2010/main" val="2904802304"/>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22A2742-F915-44F2-AB4A-F9F10E0C47C3}" type="datetimeFigureOut">
              <a:rPr lang="fa-IR" smtClean="0"/>
              <a:t>26/10/1445</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CC816C04-21D5-451C-AEB0-763B7FE4C110}" type="slidenum">
              <a:rPr lang="fa-IR" smtClean="0"/>
              <a:t>‹#›</a:t>
            </a:fld>
            <a:endParaRPr lang="fa-IR"/>
          </a:p>
        </p:txBody>
      </p:sp>
    </p:spTree>
    <p:extLst>
      <p:ext uri="{BB962C8B-B14F-4D97-AF65-F5344CB8AC3E}">
        <p14:creationId xmlns:p14="http://schemas.microsoft.com/office/powerpoint/2010/main" val="1993087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2" name="Rectangle 21"/>
          <p:cNvSpPr/>
          <p:nvPr/>
        </p:nvSpPr>
        <p:spPr>
          <a:xfrm>
            <a:off x="0" y="0"/>
            <a:ext cx="9144000" cy="6858000"/>
          </a:xfrm>
          <a:prstGeom prst="rect">
            <a:avLst/>
          </a:prstGeom>
          <a:blipFill dpi="0" rotWithShape="1">
            <a:blip r:embed="rId2">
              <a:alphaModFix amt="40000"/>
              <a:duotone>
                <a:schemeClr val="accent2">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980902" y="1275025"/>
            <a:ext cx="7182197"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088136" y="1385316"/>
            <a:ext cx="6967728" cy="4087368"/>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3794760" y="1267730"/>
            <a:ext cx="1554480" cy="6400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3886200" y="1267731"/>
            <a:ext cx="1371600" cy="548640"/>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172717" y="2094309"/>
            <a:ext cx="6803136" cy="2587752"/>
          </a:xfrm>
        </p:spPr>
        <p:txBody>
          <a:bodyPr anchor="ctr">
            <a:noAutofit/>
          </a:bodyPr>
          <a:lstStyle>
            <a:lvl1pPr algn="ctr">
              <a:lnSpc>
                <a:spcPct val="83000"/>
              </a:lnSpc>
              <a:defRPr lang="en-US" sz="6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172718" y="4682062"/>
            <a:ext cx="6803136" cy="502920"/>
          </a:xfrm>
        </p:spPr>
        <p:txBody>
          <a:bodyPr anchor="t">
            <a:normAutofit/>
          </a:bodyPr>
          <a:lstStyle>
            <a:lvl1pPr marL="0" indent="0" algn="ctr">
              <a:buNone/>
              <a:defRPr sz="1400">
                <a:solidFill>
                  <a:schemeClr val="tx1"/>
                </a:solidFill>
                <a:effectLst/>
              </a:defRPr>
            </a:lvl1pPr>
            <a:lvl2pPr marL="457200" indent="0">
              <a:buNone/>
              <a:defRPr sz="1400">
                <a:solidFill>
                  <a:schemeClr val="tx1">
                    <a:tint val="75000"/>
                  </a:schemeClr>
                </a:solidFill>
              </a:defRPr>
            </a:lvl2pPr>
            <a:lvl3pPr marL="914400" indent="0">
              <a:buNone/>
              <a:defRPr sz="14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931920" y="1325880"/>
            <a:ext cx="1280160" cy="457200"/>
          </a:xfrm>
        </p:spPr>
        <p:txBody>
          <a:bodyPr/>
          <a:lstStyle>
            <a:lvl1pPr algn="ctr">
              <a:defRPr lang="en-US" sz="1100" kern="1200" spc="0" baseline="0">
                <a:solidFill>
                  <a:srgbClr val="FFFFFF"/>
                </a:solidFill>
                <a:latin typeface="+mn-lt"/>
                <a:ea typeface="+mn-ea"/>
                <a:cs typeface="+mn-cs"/>
              </a:defRPr>
            </a:lvl1pPr>
          </a:lstStyle>
          <a:p>
            <a:fld id="{522A2742-F915-44F2-AB4A-F9F10E0C47C3}" type="datetimeFigureOut">
              <a:rPr lang="fa-IR" smtClean="0"/>
              <a:t>26/10/1445</a:t>
            </a:fld>
            <a:endParaRPr lang="fa-IR"/>
          </a:p>
        </p:txBody>
      </p:sp>
      <p:sp>
        <p:nvSpPr>
          <p:cNvPr id="5" name="Footer Placeholder 4"/>
          <p:cNvSpPr>
            <a:spLocks noGrp="1"/>
          </p:cNvSpPr>
          <p:nvPr>
            <p:ph type="ftr" sz="quarter" idx="11"/>
          </p:nvPr>
        </p:nvSpPr>
        <p:spPr>
          <a:xfrm>
            <a:off x="1104679" y="5211060"/>
            <a:ext cx="4430268" cy="228600"/>
          </a:xfrm>
        </p:spPr>
        <p:txBody>
          <a:bodyPr/>
          <a:lstStyle>
            <a:lvl1pPr algn="l">
              <a:defRPr/>
            </a:lvl1pPr>
          </a:lstStyle>
          <a:p>
            <a:endParaRPr lang="fa-IR"/>
          </a:p>
        </p:txBody>
      </p:sp>
      <p:sp>
        <p:nvSpPr>
          <p:cNvPr id="6" name="Slide Number Placeholder 5"/>
          <p:cNvSpPr>
            <a:spLocks noGrp="1"/>
          </p:cNvSpPr>
          <p:nvPr>
            <p:ph type="sldNum" sz="quarter" idx="12"/>
          </p:nvPr>
        </p:nvSpPr>
        <p:spPr>
          <a:xfrm>
            <a:off x="6453378" y="5211060"/>
            <a:ext cx="1584198" cy="228600"/>
          </a:xfrm>
        </p:spPr>
        <p:txBody>
          <a:bodyPr/>
          <a:lstStyle/>
          <a:p>
            <a:fld id="{CC816C04-21D5-451C-AEB0-763B7FE4C110}" type="slidenum">
              <a:rPr lang="fa-IR" smtClean="0"/>
              <a:t>‹#›</a:t>
            </a:fld>
            <a:endParaRPr lang="fa-IR"/>
          </a:p>
        </p:txBody>
      </p:sp>
    </p:spTree>
    <p:extLst>
      <p:ext uri="{BB962C8B-B14F-4D97-AF65-F5344CB8AC3E}">
        <p14:creationId xmlns:p14="http://schemas.microsoft.com/office/powerpoint/2010/main" val="77986672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31520" y="2103120"/>
            <a:ext cx="3657600" cy="393192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4880" y="2103120"/>
            <a:ext cx="3657600" cy="393192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22A2742-F915-44F2-AB4A-F9F10E0C47C3}" type="datetimeFigureOut">
              <a:rPr lang="fa-IR" smtClean="0"/>
              <a:t>26/10/1445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CC816C04-21D5-451C-AEB0-763B7FE4C110}" type="slidenum">
              <a:rPr lang="fa-IR" smtClean="0"/>
              <a:t>‹#›</a:t>
            </a:fld>
            <a:endParaRPr lang="fa-IR"/>
          </a:p>
        </p:txBody>
      </p:sp>
    </p:spTree>
    <p:extLst>
      <p:ext uri="{BB962C8B-B14F-4D97-AF65-F5344CB8AC3E}">
        <p14:creationId xmlns:p14="http://schemas.microsoft.com/office/powerpoint/2010/main" val="827111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731520" y="2074334"/>
            <a:ext cx="365760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31520" y="2755898"/>
            <a:ext cx="365760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2074334"/>
            <a:ext cx="365760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756581"/>
            <a:ext cx="365760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22A2742-F915-44F2-AB4A-F9F10E0C47C3}" type="datetimeFigureOut">
              <a:rPr lang="fa-IR" smtClean="0"/>
              <a:t>26/10/1445</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CC816C04-21D5-451C-AEB0-763B7FE4C110}" type="slidenum">
              <a:rPr lang="fa-IR" smtClean="0"/>
              <a:t>‹#›</a:t>
            </a:fld>
            <a:endParaRPr lang="fa-IR"/>
          </a:p>
        </p:txBody>
      </p:sp>
    </p:spTree>
    <p:extLst>
      <p:ext uri="{BB962C8B-B14F-4D97-AF65-F5344CB8AC3E}">
        <p14:creationId xmlns:p14="http://schemas.microsoft.com/office/powerpoint/2010/main" val="3576903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22A2742-F915-44F2-AB4A-F9F10E0C47C3}" type="datetimeFigureOut">
              <a:rPr lang="fa-IR" smtClean="0"/>
              <a:t>26/10/1445</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CC816C04-21D5-451C-AEB0-763B7FE4C110}" type="slidenum">
              <a:rPr lang="fa-IR" smtClean="0"/>
              <a:t>‹#›</a:t>
            </a:fld>
            <a:endParaRPr lang="fa-IR"/>
          </a:p>
        </p:txBody>
      </p:sp>
    </p:spTree>
    <p:extLst>
      <p:ext uri="{BB962C8B-B14F-4D97-AF65-F5344CB8AC3E}">
        <p14:creationId xmlns:p14="http://schemas.microsoft.com/office/powerpoint/2010/main" val="3596279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2A2742-F915-44F2-AB4A-F9F10E0C47C3}" type="datetimeFigureOut">
              <a:rPr lang="fa-IR" smtClean="0"/>
              <a:t>26/10/1445</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CC816C04-21D5-451C-AEB0-763B7FE4C110}" type="slidenum">
              <a:rPr lang="fa-IR" smtClean="0"/>
              <a:t>‹#›</a:t>
            </a:fld>
            <a:endParaRPr lang="fa-IR"/>
          </a:p>
        </p:txBody>
      </p:sp>
    </p:spTree>
    <p:extLst>
      <p:ext uri="{BB962C8B-B14F-4D97-AF65-F5344CB8AC3E}">
        <p14:creationId xmlns:p14="http://schemas.microsoft.com/office/powerpoint/2010/main" val="3442156108"/>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ectangle 14"/>
          <p:cNvSpPr/>
          <p:nvPr/>
        </p:nvSpPr>
        <p:spPr>
          <a:xfrm>
            <a:off x="6765290" y="173736"/>
            <a:ext cx="2194560" cy="65105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72300" y="607392"/>
            <a:ext cx="1823085" cy="1645920"/>
          </a:xfrm>
        </p:spPr>
        <p:txBody>
          <a:bodyPr anchor="b">
            <a:normAutofit/>
          </a:bodyPr>
          <a:lstStyle>
            <a:lvl1pPr algn="l" defTabSz="914400" rtl="0" eaLnBrk="1" latinLnBrk="0" hangingPunct="1">
              <a:lnSpc>
                <a:spcPct val="90000"/>
              </a:lnSpc>
              <a:spcBef>
                <a:spcPct val="0"/>
              </a:spcBef>
              <a:buNone/>
              <a:defRPr lang="en-US" sz="24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68976" y="907143"/>
            <a:ext cx="5428856" cy="5043714"/>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72300" y="2286000"/>
            <a:ext cx="1823085" cy="3505200"/>
          </a:xfrm>
        </p:spPr>
        <p:txBody>
          <a:bodyPr>
            <a:normAutofit/>
          </a:bodyPr>
          <a:lstStyle>
            <a:lvl1pPr marL="0" indent="0">
              <a:lnSpc>
                <a:spcPct val="110000"/>
              </a:lnSpc>
              <a:spcBef>
                <a:spcPts val="800"/>
              </a:spcBef>
              <a:buNone/>
              <a:defRPr sz="13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Rectangle 11"/>
          <p:cNvSpPr/>
          <p:nvPr/>
        </p:nvSpPr>
        <p:spPr>
          <a:xfrm>
            <a:off x="6868160" y="274320"/>
            <a:ext cx="1988820" cy="6309360"/>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5" name="Date Placeholder 4"/>
          <p:cNvSpPr>
            <a:spLocks noGrp="1"/>
          </p:cNvSpPr>
          <p:nvPr>
            <p:ph type="dt" sz="half" idx="10"/>
          </p:nvPr>
        </p:nvSpPr>
        <p:spPr/>
        <p:txBody>
          <a:bodyPr/>
          <a:lstStyle/>
          <a:p>
            <a:fld id="{522A2742-F915-44F2-AB4A-F9F10E0C47C3}" type="datetimeFigureOut">
              <a:rPr lang="fa-IR" smtClean="0"/>
              <a:t>26/10/1445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a:xfrm>
            <a:off x="7746008" y="6302326"/>
            <a:ext cx="1097280" cy="274320"/>
          </a:xfrm>
        </p:spPr>
        <p:txBody>
          <a:bodyPr/>
          <a:lstStyle/>
          <a:p>
            <a:fld id="{CC816C04-21D5-451C-AEB0-763B7FE4C110}" type="slidenum">
              <a:rPr lang="fa-IR" smtClean="0"/>
              <a:t>‹#›</a:t>
            </a:fld>
            <a:endParaRPr lang="fa-IR"/>
          </a:p>
        </p:txBody>
      </p:sp>
    </p:spTree>
    <p:extLst>
      <p:ext uri="{BB962C8B-B14F-4D97-AF65-F5344CB8AC3E}">
        <p14:creationId xmlns:p14="http://schemas.microsoft.com/office/powerpoint/2010/main" val="2871852077"/>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0" name="Rectangle 9"/>
          <p:cNvSpPr/>
          <p:nvPr/>
        </p:nvSpPr>
        <p:spPr>
          <a:xfrm>
            <a:off x="6765290" y="173736"/>
            <a:ext cx="2194560" cy="65105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6868160" y="274320"/>
            <a:ext cx="1988820" cy="6309360"/>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72300" y="603504"/>
            <a:ext cx="1824228" cy="1645920"/>
          </a:xfrm>
        </p:spPr>
        <p:txBody>
          <a:bodyPr anchor="b">
            <a:noAutofit/>
          </a:bodyPr>
          <a:lstStyle>
            <a:lvl1pPr algn="l">
              <a:defRPr sz="2400" b="0">
                <a:solidFill>
                  <a:schemeClr val="tx1"/>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71449" y="173736"/>
            <a:ext cx="6398514" cy="6510528"/>
          </a:xfrm>
          <a:solidFill>
            <a:schemeClr val="accent6">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972300" y="2286000"/>
            <a:ext cx="1824228" cy="3502152"/>
          </a:xfrm>
        </p:spPr>
        <p:txBody>
          <a:bodyPr>
            <a:normAutofit/>
          </a:bodyPr>
          <a:lstStyle>
            <a:lvl1pPr marL="0" indent="0" algn="l">
              <a:lnSpc>
                <a:spcPct val="110000"/>
              </a:lnSpc>
              <a:spcBef>
                <a:spcPts val="800"/>
              </a:spcBef>
              <a:buNone/>
              <a:defRPr sz="13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522A2742-F915-44F2-AB4A-F9F10E0C47C3}" type="datetimeFigureOut">
              <a:rPr lang="fa-IR" smtClean="0"/>
              <a:t>26/10/1445</a:t>
            </a:fld>
            <a:endParaRPr lang="fa-IR"/>
          </a:p>
        </p:txBody>
      </p:sp>
      <p:sp>
        <p:nvSpPr>
          <p:cNvPr id="6" name="Footer Placeholder 5"/>
          <p:cNvSpPr>
            <a:spLocks noGrp="1"/>
          </p:cNvSpPr>
          <p:nvPr>
            <p:ph type="ftr" sz="quarter" idx="11"/>
          </p:nvPr>
        </p:nvSpPr>
        <p:spPr/>
        <p:txBody>
          <a:bodyPr/>
          <a:lstStyle>
            <a:lvl1pPr marL="0" algn="r" defTabSz="914400" rtl="0" eaLnBrk="1" latinLnBrk="0" hangingPunct="1">
              <a:defRPr lang="en-US" sz="9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fa-IR"/>
          </a:p>
        </p:txBody>
      </p:sp>
      <p:sp>
        <p:nvSpPr>
          <p:cNvPr id="7" name="Slide Number Placeholder 6"/>
          <p:cNvSpPr>
            <a:spLocks noGrp="1"/>
          </p:cNvSpPr>
          <p:nvPr>
            <p:ph type="sldNum" sz="quarter" idx="12"/>
          </p:nvPr>
        </p:nvSpPr>
        <p:spPr>
          <a:xfrm>
            <a:off x="7797546" y="6309360"/>
            <a:ext cx="1097280" cy="274320"/>
          </a:xfrm>
        </p:spPr>
        <p:txBody>
          <a:bodyPr/>
          <a:lstStyle>
            <a:lvl1pPr>
              <a:defRPr>
                <a:solidFill>
                  <a:schemeClr val="tx1">
                    <a:lumMod val="75000"/>
                    <a:lumOff val="25000"/>
                  </a:schemeClr>
                </a:solidFill>
              </a:defRPr>
            </a:lvl1pPr>
          </a:lstStyle>
          <a:p>
            <a:fld id="{CC816C04-21D5-451C-AEB0-763B7FE4C110}" type="slidenum">
              <a:rPr lang="fa-IR" smtClean="0"/>
              <a:t>‹#›</a:t>
            </a:fld>
            <a:endParaRPr lang="fa-IR"/>
          </a:p>
        </p:txBody>
      </p:sp>
    </p:spTree>
    <p:extLst>
      <p:ext uri="{BB962C8B-B14F-4D97-AF65-F5344CB8AC3E}">
        <p14:creationId xmlns:p14="http://schemas.microsoft.com/office/powerpoint/2010/main" val="2296848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76022" y="173736"/>
            <a:ext cx="8791956" cy="6510528"/>
          </a:xfrm>
          <a:prstGeom prst="rect">
            <a:avLst/>
          </a:prstGeom>
          <a:solidFill>
            <a:schemeClr val="bg2"/>
          </a:solidFill>
          <a:ln w="6350" cap="flat" cmpd="sng" algn="ctr">
            <a:noFill/>
            <a:prstDash val="solid"/>
          </a:ln>
          <a:effectLst>
            <a:softEdge rad="0"/>
          </a:effectLst>
        </p:spPr>
      </p:sp>
      <p:sp>
        <p:nvSpPr>
          <p:cNvPr id="8" name="Rectangle 7"/>
          <p:cNvSpPr/>
          <p:nvPr/>
        </p:nvSpPr>
        <p:spPr>
          <a:xfrm>
            <a:off x="292608" y="292608"/>
            <a:ext cx="8558784" cy="6272784"/>
          </a:xfrm>
          <a:prstGeom prst="rect">
            <a:avLst/>
          </a:prstGeom>
          <a:noFill/>
          <a:ln w="6350" cap="sq" cmpd="sng" algn="ctr">
            <a:solidFill>
              <a:schemeClr val="tx1">
                <a:lumMod val="75000"/>
                <a:lumOff val="25000"/>
              </a:schemeClr>
            </a:solidFill>
            <a:prstDash val="solid"/>
            <a:miter lim="800000"/>
          </a:ln>
          <a:effectLst/>
        </p:spPr>
      </p:sp>
      <p:sp>
        <p:nvSpPr>
          <p:cNvPr id="2" name="Title Placeholder 1"/>
          <p:cNvSpPr>
            <a:spLocks noGrp="1"/>
          </p:cNvSpPr>
          <p:nvPr>
            <p:ph type="title"/>
          </p:nvPr>
        </p:nvSpPr>
        <p:spPr>
          <a:xfrm>
            <a:off x="731520" y="642594"/>
            <a:ext cx="768096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31520" y="2103120"/>
            <a:ext cx="7680960"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12142" y="6302326"/>
            <a:ext cx="2057400" cy="274320"/>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fld id="{522A2742-F915-44F2-AB4A-F9F10E0C47C3}" type="datetimeFigureOut">
              <a:rPr lang="fa-IR" smtClean="0"/>
              <a:t>26/10/1445</a:t>
            </a:fld>
            <a:endParaRPr lang="fa-IR"/>
          </a:p>
        </p:txBody>
      </p:sp>
      <p:sp>
        <p:nvSpPr>
          <p:cNvPr id="5" name="Footer Placeholder 4"/>
          <p:cNvSpPr>
            <a:spLocks noGrp="1"/>
          </p:cNvSpPr>
          <p:nvPr>
            <p:ph type="ftr" sz="quarter" idx="3"/>
          </p:nvPr>
        </p:nvSpPr>
        <p:spPr>
          <a:xfrm>
            <a:off x="2596896" y="6302326"/>
            <a:ext cx="3950208" cy="274320"/>
          </a:xfrm>
          <a:prstGeom prst="rect">
            <a:avLst/>
          </a:prstGeom>
        </p:spPr>
        <p:txBody>
          <a:bodyPr vert="horz" lIns="91440" tIns="45720" rIns="91440" bIns="45720" rtlCol="0" anchor="b"/>
          <a:lstStyle>
            <a:lvl1pPr algn="ctr">
              <a:defRPr sz="900">
                <a:solidFill>
                  <a:schemeClr val="tx1">
                    <a:lumMod val="75000"/>
                    <a:lumOff val="25000"/>
                  </a:schemeClr>
                </a:solidFill>
              </a:defRPr>
            </a:lvl1pPr>
          </a:lstStyle>
          <a:p>
            <a:endParaRPr lang="fa-IR"/>
          </a:p>
        </p:txBody>
      </p:sp>
      <p:sp>
        <p:nvSpPr>
          <p:cNvPr id="6" name="Slide Number Placeholder 5"/>
          <p:cNvSpPr>
            <a:spLocks noGrp="1"/>
          </p:cNvSpPr>
          <p:nvPr>
            <p:ph type="sldNum" sz="quarter" idx="4"/>
          </p:nvPr>
        </p:nvSpPr>
        <p:spPr>
          <a:xfrm>
            <a:off x="7753042" y="6302326"/>
            <a:ext cx="1097280" cy="274320"/>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fld id="{CC816C04-21D5-451C-AEB0-763B7FE4C110}" type="slidenum">
              <a:rPr lang="fa-IR" smtClean="0"/>
              <a:t>‹#›</a:t>
            </a:fld>
            <a:endParaRPr lang="fa-IR"/>
          </a:p>
        </p:txBody>
      </p:sp>
    </p:spTree>
    <p:extLst>
      <p:ext uri="{BB962C8B-B14F-4D97-AF65-F5344CB8AC3E}">
        <p14:creationId xmlns:p14="http://schemas.microsoft.com/office/powerpoint/2010/main" val="2187714925"/>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 id="2147483834" r:id="rId12"/>
  </p:sldLayoutIdLst>
  <p:txStyles>
    <p:titleStyle>
      <a:lvl1pPr algn="l" defTabSz="914400" rtl="1" eaLnBrk="1" latinLnBrk="0" hangingPunct="1">
        <a:lnSpc>
          <a:spcPct val="90000"/>
        </a:lnSpc>
        <a:spcBef>
          <a:spcPct val="0"/>
        </a:spcBef>
        <a:buNone/>
        <a:defRPr lang="en-US" sz="4000" kern="1200" cap="none" spc="0" baseline="0" dirty="0">
          <a:solidFill>
            <a:schemeClr val="tx1">
              <a:lumMod val="85000"/>
              <a:lumOff val="15000"/>
            </a:schemeClr>
          </a:solidFill>
          <a:effectLst/>
          <a:latin typeface="+mj-lt"/>
          <a:ea typeface="+mn-ea"/>
          <a:cs typeface="+mn-cs"/>
        </a:defRPr>
      </a:lvl1pPr>
    </p:titleStyle>
    <p:bodyStyle>
      <a:lvl1pPr marL="182880" indent="-182880" algn="r" defTabSz="914400" rtl="1"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r" defTabSz="914400" rtl="1"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r" defTabSz="914400" rtl="1"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r" defTabSz="914400" rtl="1"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r" defTabSz="914400" rtl="1"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r" defTabSz="914400" rtl="1"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r" defTabSz="914400" rtl="1"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r" defTabSz="914400" rtl="1"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r" defTabSz="914400" rtl="1"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9.xml.rels><?xml version="1.0" encoding="UTF-8" standalone="yes"?>
<Relationships xmlns="http://schemas.openxmlformats.org/package/2006/relationships"><Relationship Id="rId8" Type="http://schemas.openxmlformats.org/officeDocument/2006/relationships/diagramLayout" Target="../diagrams/layout14.xml"/><Relationship Id="rId13" Type="http://schemas.openxmlformats.org/officeDocument/2006/relationships/diagramLayout" Target="../diagrams/layout15.xml"/><Relationship Id="rId3" Type="http://schemas.openxmlformats.org/officeDocument/2006/relationships/diagramLayout" Target="../diagrams/layout13.xml"/><Relationship Id="rId7" Type="http://schemas.openxmlformats.org/officeDocument/2006/relationships/diagramData" Target="../diagrams/data14.xml"/><Relationship Id="rId12" Type="http://schemas.openxmlformats.org/officeDocument/2006/relationships/diagramData" Target="../diagrams/data15.xml"/><Relationship Id="rId2" Type="http://schemas.openxmlformats.org/officeDocument/2006/relationships/diagramData" Target="../diagrams/data13.xml"/><Relationship Id="rId16" Type="http://schemas.microsoft.com/office/2007/relationships/diagramDrawing" Target="../diagrams/drawing15.xml"/><Relationship Id="rId1" Type="http://schemas.openxmlformats.org/officeDocument/2006/relationships/slideLayout" Target="../slideLayouts/slideLayout2.xml"/><Relationship Id="rId6" Type="http://schemas.microsoft.com/office/2007/relationships/diagramDrawing" Target="../diagrams/drawing13.xml"/><Relationship Id="rId11" Type="http://schemas.microsoft.com/office/2007/relationships/diagramDrawing" Target="../diagrams/drawing14.xml"/><Relationship Id="rId5" Type="http://schemas.openxmlformats.org/officeDocument/2006/relationships/diagramColors" Target="../diagrams/colors13.xml"/><Relationship Id="rId15" Type="http://schemas.openxmlformats.org/officeDocument/2006/relationships/diagramColors" Target="../diagrams/colors15.xml"/><Relationship Id="rId10" Type="http://schemas.openxmlformats.org/officeDocument/2006/relationships/diagramColors" Target="../diagrams/colors14.xml"/><Relationship Id="rId4" Type="http://schemas.openxmlformats.org/officeDocument/2006/relationships/diagramQuickStyle" Target="../diagrams/quickStyle13.xml"/><Relationship Id="rId9" Type="http://schemas.openxmlformats.org/officeDocument/2006/relationships/diagramQuickStyle" Target="../diagrams/quickStyle14.xml"/><Relationship Id="rId14" Type="http://schemas.openxmlformats.org/officeDocument/2006/relationships/diagramQuickStyle" Target="../diagrams/quickStyle15.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diagramLayout" Target="../diagrams/layout17.xml"/><Relationship Id="rId3" Type="http://schemas.openxmlformats.org/officeDocument/2006/relationships/diagramLayout" Target="../diagrams/layout16.xml"/><Relationship Id="rId7" Type="http://schemas.openxmlformats.org/officeDocument/2006/relationships/diagramData" Target="../diagrams/data17.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11" Type="http://schemas.microsoft.com/office/2007/relationships/diagramDrawing" Target="../diagrams/drawing17.xml"/><Relationship Id="rId5" Type="http://schemas.openxmlformats.org/officeDocument/2006/relationships/diagramColors" Target="../diagrams/colors16.xml"/><Relationship Id="rId10" Type="http://schemas.openxmlformats.org/officeDocument/2006/relationships/diagramColors" Target="../diagrams/colors17.xml"/><Relationship Id="rId4" Type="http://schemas.openxmlformats.org/officeDocument/2006/relationships/diagramQuickStyle" Target="../diagrams/quickStyle16.xml"/><Relationship Id="rId9" Type="http://schemas.openxmlformats.org/officeDocument/2006/relationships/diagramQuickStyle" Target="../diagrams/quickStyle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hyperlink" Target="&#1605;&#1589;&#1575;&#1583;&#1740;&#1602;%20&#1585;&#1588;&#1608;&#1607;.docx"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0.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1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1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84.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1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85.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1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86.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1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87.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1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hyperlink" Target="&#1711;&#1586;&#1575;&#1585;&#1588;%20&#1662;&#1740;&#1588;&#1585;&#1601;&#1578;/Offences.pptx" TargetMode="Externa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sz="5400" b="1" cap="none" spc="0" dirty="0">
                <a:ln w="22225">
                  <a:solidFill>
                    <a:schemeClr val="accent2"/>
                  </a:solidFill>
                  <a:prstDash val="solid"/>
                </a:ln>
                <a:solidFill>
                  <a:schemeClr val="accent2">
                    <a:lumMod val="40000"/>
                    <a:lumOff val="60000"/>
                  </a:schemeClr>
                </a:solidFill>
                <a:cs typeface="B Yagut" panose="00000400000000000000" pitchFamily="2" charset="-78"/>
              </a:rPr>
              <a:t>آشنایی با قوانین و مقررات ناظر بر ارتقای سلامت اداری و مبارزه با فساد </a:t>
            </a:r>
          </a:p>
        </p:txBody>
      </p:sp>
      <p:sp>
        <p:nvSpPr>
          <p:cNvPr id="3" name="Subtitle 2"/>
          <p:cNvSpPr>
            <a:spLocks noGrp="1"/>
          </p:cNvSpPr>
          <p:nvPr>
            <p:ph type="subTitle" idx="1"/>
          </p:nvPr>
        </p:nvSpPr>
        <p:spPr>
          <a:xfrm>
            <a:off x="1171575" y="4682062"/>
            <a:ext cx="6803136" cy="762774"/>
          </a:xfrm>
        </p:spPr>
        <p:txBody>
          <a:bodyPr>
            <a:noAutofit/>
          </a:bodyPr>
          <a:lstStyle/>
          <a:p>
            <a:r>
              <a:rPr lang="fa-IR" sz="1800" dirty="0">
                <a:solidFill>
                  <a:srgbClr val="FF0000"/>
                </a:solidFill>
                <a:cs typeface="B Titr" panose="00000700000000000000" pitchFamily="2" charset="-78"/>
              </a:rPr>
              <a:t>بهار 1403</a:t>
            </a:r>
          </a:p>
          <a:p>
            <a:r>
              <a:rPr lang="fa-IR" sz="1800" dirty="0">
                <a:solidFill>
                  <a:srgbClr val="FF0000"/>
                </a:solidFill>
                <a:cs typeface="B Titr" panose="00000700000000000000" pitchFamily="2" charset="-78"/>
              </a:rPr>
              <a:t>ارائه‌دهنده: الناز بحری</a:t>
            </a:r>
          </a:p>
        </p:txBody>
      </p:sp>
    </p:spTree>
    <p:extLst>
      <p:ext uri="{BB962C8B-B14F-4D97-AF65-F5344CB8AC3E}">
        <p14:creationId xmlns:p14="http://schemas.microsoft.com/office/powerpoint/2010/main" val="8203698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pPr algn="ctr"/>
            <a:r>
              <a:rPr lang="fa-IR" b="1" dirty="0">
                <a:ln w="6600">
                  <a:solidFill>
                    <a:schemeClr val="accent2"/>
                  </a:solidFill>
                  <a:prstDash val="solid"/>
                </a:ln>
                <a:solidFill>
                  <a:srgbClr val="FFFFFF"/>
                </a:solidFill>
                <a:effectLst>
                  <a:outerShdw dist="38100" dir="2700000" algn="tl" rotWithShape="0">
                    <a:schemeClr val="accent2"/>
                  </a:outerShdw>
                </a:effectLst>
                <a:cs typeface="B Titr" panose="00000700000000000000" pitchFamily="2" charset="-78"/>
              </a:rPr>
              <a:t>تعریف قانون ازفساد</a:t>
            </a:r>
          </a:p>
        </p:txBody>
      </p:sp>
      <p:sp>
        <p:nvSpPr>
          <p:cNvPr id="3" name="Content Placeholder 2"/>
          <p:cNvSpPr>
            <a:spLocks noGrp="1"/>
          </p:cNvSpPr>
          <p:nvPr>
            <p:ph idx="1"/>
          </p:nvPr>
        </p:nvSpPr>
        <p:spPr/>
        <p:txBody>
          <a:bodyPr>
            <a:normAutofit/>
          </a:bodyPr>
          <a:lstStyle/>
          <a:p>
            <a:pPr algn="just"/>
            <a:r>
              <a:rPr lang="fa-IR" sz="2500" dirty="0">
                <a:cs typeface="B Nazanin" panose="00000400000000000000" pitchFamily="2" charset="-78"/>
              </a:rPr>
              <a:t>در جمهوری اسلامی ایران تنها قانونی که از فساد تعریفی ارائه است، قانون ارتقای سلامت اداری و مقابله با فساد است که فساد را به شرح زیر تعریف می‌کند: </a:t>
            </a:r>
          </a:p>
          <a:p>
            <a:pPr algn="just"/>
            <a:endParaRPr lang="fa-IR" sz="2500" dirty="0">
              <a:cs typeface="B Nazanin" panose="00000400000000000000" pitchFamily="2" charset="-78"/>
            </a:endParaRPr>
          </a:p>
          <a:p>
            <a:pPr algn="just"/>
            <a:endParaRPr lang="fa-IR" sz="2500" dirty="0">
              <a:cs typeface="B Nazanin" panose="00000400000000000000" pitchFamily="2" charset="-78"/>
            </a:endParaRPr>
          </a:p>
        </p:txBody>
      </p:sp>
      <p:sp>
        <p:nvSpPr>
          <p:cNvPr id="4" name="Rounded Rectangle 3"/>
          <p:cNvSpPr/>
          <p:nvPr/>
        </p:nvSpPr>
        <p:spPr>
          <a:xfrm>
            <a:off x="731520" y="3387144"/>
            <a:ext cx="7680960" cy="2729297"/>
          </a:xfrm>
          <a:prstGeom prst="round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fa-IR" sz="2000" dirty="0">
                <a:cs typeface="B Yagut" panose="00000400000000000000" pitchFamily="2" charset="-78"/>
              </a:rPr>
              <a:t>هرگونه فعل یا ترك فعلی است که توسط هر شخص حقیقی یا حقوقی به صورت فردي، جمعی یا سازمانی که عمداً و با هدف کسب هرگونه منفعت یا امتیاز مستقیم یا غیرمستقیم براي خود یا دیگري، با نقض قوانین و مقررات کشوري انجام پذیرد یا ضرر و زیانی را به اموال، منافع، منابع یا سلامت و امنیت عمومی و یا جمعی از مردم وارد نماید نظیر رشاء، ارتشاء، اختلاس، تبانی، سوءاستفاده از مقام یا موقعیت اداري، سیاسی، امکانات یا اطلاعات، دریافت و پرداخت‌هاي غیرقانونی از منابع عمومی و انحراف از این منابع به سمت تخصیص‌هاي غیرقانونی، جعل، تخریب یا اختفاء اسناد و سوابق اداري و مالی</a:t>
            </a:r>
          </a:p>
        </p:txBody>
      </p:sp>
    </p:spTree>
    <p:extLst>
      <p:ext uri="{BB962C8B-B14F-4D97-AF65-F5344CB8AC3E}">
        <p14:creationId xmlns:p14="http://schemas.microsoft.com/office/powerpoint/2010/main" val="4171620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pPr algn="ctr"/>
            <a:r>
              <a:rPr lang="fa-IR" b="1" dirty="0">
                <a:ln w="6600">
                  <a:solidFill>
                    <a:schemeClr val="accent2"/>
                  </a:solidFill>
                  <a:prstDash val="solid"/>
                </a:ln>
                <a:solidFill>
                  <a:srgbClr val="FFFFFF"/>
                </a:solidFill>
                <a:effectLst>
                  <a:outerShdw dist="38100" dir="2700000" algn="tl" rotWithShape="0">
                    <a:schemeClr val="accent2"/>
                  </a:outerShdw>
                </a:effectLst>
                <a:cs typeface="B Titr" panose="00000700000000000000" pitchFamily="2" charset="-78"/>
              </a:rPr>
              <a:t>دیدگاه قانونی به سلامت</a:t>
            </a:r>
          </a:p>
        </p:txBody>
      </p:sp>
      <p:sp>
        <p:nvSpPr>
          <p:cNvPr id="3" name="Content Placeholder 2"/>
          <p:cNvSpPr>
            <a:spLocks noGrp="1"/>
          </p:cNvSpPr>
          <p:nvPr>
            <p:ph idx="1"/>
          </p:nvPr>
        </p:nvSpPr>
        <p:spPr/>
        <p:txBody>
          <a:bodyPr/>
          <a:lstStyle/>
          <a:p>
            <a:endParaRPr lang="fa-IR" dirty="0"/>
          </a:p>
        </p:txBody>
      </p:sp>
      <p:sp>
        <p:nvSpPr>
          <p:cNvPr id="4" name="Flowchart: Punched Tape 3"/>
          <p:cNvSpPr/>
          <p:nvPr/>
        </p:nvSpPr>
        <p:spPr>
          <a:xfrm>
            <a:off x="1678131" y="2344189"/>
            <a:ext cx="5787737" cy="3449782"/>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dirty="0">
                <a:solidFill>
                  <a:schemeClr val="tx1"/>
                </a:solidFill>
                <a:cs typeface="B Yagut" panose="00000400000000000000" pitchFamily="2" charset="-78"/>
              </a:rPr>
              <a:t>در هیچ یک از قوانین جمهوری اسلامی ایران تعریفی از سلامت اداری ارائه نشده است. </a:t>
            </a:r>
          </a:p>
        </p:txBody>
      </p:sp>
    </p:spTree>
    <p:extLst>
      <p:ext uri="{BB962C8B-B14F-4D97-AF65-F5344CB8AC3E}">
        <p14:creationId xmlns:p14="http://schemas.microsoft.com/office/powerpoint/2010/main" val="1274414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435">
                                          <p:stCondLst>
                                            <p:cond delay="0"/>
                                          </p:stCondLst>
                                        </p:cTn>
                                        <p:tgtEl>
                                          <p:spTgt spid="4"/>
                                        </p:tgtEl>
                                      </p:cBhvr>
                                    </p:animEffect>
                                    <p:anim calcmode="lin" valueType="num">
                                      <p:cBhvr>
                                        <p:cTn id="8" dur="1367"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4"/>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4"/>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4"/>
                                        </p:tgtEl>
                                        <p:attrNameLst>
                                          <p:attrName>ppt_y</p:attrName>
                                        </p:attrNameLst>
                                      </p:cBhvr>
                                      <p:tavLst>
                                        <p:tav tm="0" fmla="#ppt_y-sin(pi*$)/81">
                                          <p:val>
                                            <p:fltVal val="0"/>
                                          </p:val>
                                        </p:tav>
                                        <p:tav tm="100000">
                                          <p:val>
                                            <p:fltVal val="1"/>
                                          </p:val>
                                        </p:tav>
                                      </p:tavLst>
                                    </p:anim>
                                    <p:animScale>
                                      <p:cBhvr>
                                        <p:cTn id="13" dur="20">
                                          <p:stCondLst>
                                            <p:cond delay="487"/>
                                          </p:stCondLst>
                                        </p:cTn>
                                        <p:tgtEl>
                                          <p:spTgt spid="4"/>
                                        </p:tgtEl>
                                      </p:cBhvr>
                                      <p:to x="100000" y="60000"/>
                                    </p:animScale>
                                    <p:animScale>
                                      <p:cBhvr>
                                        <p:cTn id="14" dur="124" decel="50000">
                                          <p:stCondLst>
                                            <p:cond delay="507"/>
                                          </p:stCondLst>
                                        </p:cTn>
                                        <p:tgtEl>
                                          <p:spTgt spid="4"/>
                                        </p:tgtEl>
                                      </p:cBhvr>
                                      <p:to x="100000" y="100000"/>
                                    </p:animScale>
                                    <p:animScale>
                                      <p:cBhvr>
                                        <p:cTn id="15" dur="20">
                                          <p:stCondLst>
                                            <p:cond delay="984"/>
                                          </p:stCondLst>
                                        </p:cTn>
                                        <p:tgtEl>
                                          <p:spTgt spid="4"/>
                                        </p:tgtEl>
                                      </p:cBhvr>
                                      <p:to x="100000" y="80000"/>
                                    </p:animScale>
                                    <p:animScale>
                                      <p:cBhvr>
                                        <p:cTn id="16" dur="124" decel="50000">
                                          <p:stCondLst>
                                            <p:cond delay="1004"/>
                                          </p:stCondLst>
                                        </p:cTn>
                                        <p:tgtEl>
                                          <p:spTgt spid="4"/>
                                        </p:tgtEl>
                                      </p:cBhvr>
                                      <p:to x="100000" y="100000"/>
                                    </p:animScale>
                                    <p:animScale>
                                      <p:cBhvr>
                                        <p:cTn id="17" dur="20">
                                          <p:stCondLst>
                                            <p:cond delay="1231"/>
                                          </p:stCondLst>
                                        </p:cTn>
                                        <p:tgtEl>
                                          <p:spTgt spid="4"/>
                                        </p:tgtEl>
                                      </p:cBhvr>
                                      <p:to x="100000" y="90000"/>
                                    </p:animScale>
                                    <p:animScale>
                                      <p:cBhvr>
                                        <p:cTn id="18" dur="124" decel="50000">
                                          <p:stCondLst>
                                            <p:cond delay="1251"/>
                                          </p:stCondLst>
                                        </p:cTn>
                                        <p:tgtEl>
                                          <p:spTgt spid="4"/>
                                        </p:tgtEl>
                                      </p:cBhvr>
                                      <p:to x="100000" y="100000"/>
                                    </p:animScale>
                                    <p:animScale>
                                      <p:cBhvr>
                                        <p:cTn id="19" dur="20">
                                          <p:stCondLst>
                                            <p:cond delay="1356"/>
                                          </p:stCondLst>
                                        </p:cTn>
                                        <p:tgtEl>
                                          <p:spTgt spid="4"/>
                                        </p:tgtEl>
                                      </p:cBhvr>
                                      <p:to x="100000" y="95000"/>
                                    </p:animScale>
                                    <p:animScale>
                                      <p:cBhvr>
                                        <p:cTn id="20" dur="124" decel="50000">
                                          <p:stCondLst>
                                            <p:cond delay="1376"/>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pPr algn="ctr"/>
            <a:r>
              <a:rPr lang="fa-IR" b="1" dirty="0">
                <a:ln w="6600">
                  <a:solidFill>
                    <a:schemeClr val="accent2"/>
                  </a:solidFill>
                  <a:prstDash val="solid"/>
                </a:ln>
                <a:solidFill>
                  <a:srgbClr val="FFFFFF"/>
                </a:solidFill>
                <a:effectLst>
                  <a:outerShdw dist="38100" dir="2700000" algn="tl" rotWithShape="0">
                    <a:schemeClr val="accent2"/>
                  </a:outerShdw>
                </a:effectLst>
                <a:cs typeface="B Titr" panose="00000700000000000000" pitchFamily="2" charset="-78"/>
              </a:rPr>
              <a:t>رویکردهای قانونی در مبارزه با فساد</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196157"/>
              </p:ext>
            </p:extLst>
          </p:nvPr>
        </p:nvGraphicFramePr>
        <p:xfrm>
          <a:off x="731838" y="2103438"/>
          <a:ext cx="7680325" cy="3932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911616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pPr algn="ctr"/>
            <a:r>
              <a:rPr lang="fa-IR" b="1" dirty="0">
                <a:ln w="6600">
                  <a:solidFill>
                    <a:schemeClr val="accent2"/>
                  </a:solidFill>
                  <a:prstDash val="solid"/>
                </a:ln>
                <a:solidFill>
                  <a:srgbClr val="FFFFFF"/>
                </a:solidFill>
                <a:effectLst>
                  <a:outerShdw dist="38100" dir="2700000" algn="tl" rotWithShape="0">
                    <a:schemeClr val="accent2"/>
                  </a:outerShdw>
                </a:effectLst>
                <a:cs typeface="B Titr" panose="00000700000000000000" pitchFamily="2" charset="-78"/>
              </a:rPr>
              <a:t>قوانین ضدفساد و ارتقای سلامت موجود و رویکردهای آن</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54216991"/>
              </p:ext>
            </p:extLst>
          </p:nvPr>
        </p:nvGraphicFramePr>
        <p:xfrm>
          <a:off x="731838" y="2103438"/>
          <a:ext cx="7934180" cy="4318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37587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
                                            <p:graphicEl>
                                              <a:dgm id="{A1CB7535-C5C6-473B-9E84-4DA651378CB0}"/>
                                            </p:graphicEl>
                                          </p:spTgt>
                                        </p:tgtEl>
                                        <p:attrNameLst>
                                          <p:attrName>style.visibility</p:attrName>
                                        </p:attrNameLst>
                                      </p:cBhvr>
                                      <p:to>
                                        <p:strVal val="visible"/>
                                      </p:to>
                                    </p:set>
                                    <p:animEffect transition="in" filter="wipe(right)">
                                      <p:cBhvr>
                                        <p:cTn id="7" dur="500"/>
                                        <p:tgtEl>
                                          <p:spTgt spid="4">
                                            <p:graphicEl>
                                              <a:dgm id="{A1CB7535-C5C6-473B-9E84-4DA651378CB0}"/>
                                            </p:graphicEl>
                                          </p:spTgt>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4">
                                            <p:graphicEl>
                                              <a:dgm id="{B658ADEB-D75A-4E9C-AF2C-EF604660BA59}"/>
                                            </p:graphicEl>
                                          </p:spTgt>
                                        </p:tgtEl>
                                        <p:attrNameLst>
                                          <p:attrName>style.visibility</p:attrName>
                                        </p:attrNameLst>
                                      </p:cBhvr>
                                      <p:to>
                                        <p:strVal val="visible"/>
                                      </p:to>
                                    </p:set>
                                    <p:animEffect transition="in" filter="wipe(right)">
                                      <p:cBhvr>
                                        <p:cTn id="11" dur="500"/>
                                        <p:tgtEl>
                                          <p:spTgt spid="4">
                                            <p:graphicEl>
                                              <a:dgm id="{B658ADEB-D75A-4E9C-AF2C-EF604660BA59}"/>
                                            </p:graphicEl>
                                          </p:spTgt>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4">
                                            <p:graphicEl>
                                              <a:dgm id="{FA5FABFF-5CEE-4B37-B073-DB8CBA3C933A}"/>
                                            </p:graphicEl>
                                          </p:spTgt>
                                        </p:tgtEl>
                                        <p:attrNameLst>
                                          <p:attrName>style.visibility</p:attrName>
                                        </p:attrNameLst>
                                      </p:cBhvr>
                                      <p:to>
                                        <p:strVal val="visible"/>
                                      </p:to>
                                    </p:set>
                                    <p:animEffect transition="in" filter="wipe(right)">
                                      <p:cBhvr>
                                        <p:cTn id="15" dur="500"/>
                                        <p:tgtEl>
                                          <p:spTgt spid="4">
                                            <p:graphicEl>
                                              <a:dgm id="{FA5FABFF-5CEE-4B37-B073-DB8CBA3C933A}"/>
                                            </p:graphicEl>
                                          </p:spTgt>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4">
                                            <p:graphicEl>
                                              <a:dgm id="{C9945B41-A9A1-46EA-9FC4-13DDFD916D88}"/>
                                            </p:graphicEl>
                                          </p:spTgt>
                                        </p:tgtEl>
                                        <p:attrNameLst>
                                          <p:attrName>style.visibility</p:attrName>
                                        </p:attrNameLst>
                                      </p:cBhvr>
                                      <p:to>
                                        <p:strVal val="visible"/>
                                      </p:to>
                                    </p:set>
                                    <p:animEffect transition="in" filter="wipe(right)">
                                      <p:cBhvr>
                                        <p:cTn id="19" dur="500"/>
                                        <p:tgtEl>
                                          <p:spTgt spid="4">
                                            <p:graphicEl>
                                              <a:dgm id="{C9945B41-A9A1-46EA-9FC4-13DDFD916D88}"/>
                                            </p:graphicEl>
                                          </p:spTgt>
                                        </p:tgtEl>
                                      </p:cBhvr>
                                    </p:animEffect>
                                  </p:childTnLst>
                                </p:cTn>
                              </p:par>
                            </p:childTnLst>
                          </p:cTn>
                        </p:par>
                        <p:par>
                          <p:cTn id="20" fill="hold">
                            <p:stCondLst>
                              <p:cond delay="2000"/>
                            </p:stCondLst>
                            <p:childTnLst>
                              <p:par>
                                <p:cTn id="21" presetID="22" presetClass="entr" presetSubtype="2" fill="hold" grpId="0" nodeType="afterEffect">
                                  <p:stCondLst>
                                    <p:cond delay="0"/>
                                  </p:stCondLst>
                                  <p:childTnLst>
                                    <p:set>
                                      <p:cBhvr>
                                        <p:cTn id="22" dur="1" fill="hold">
                                          <p:stCondLst>
                                            <p:cond delay="0"/>
                                          </p:stCondLst>
                                        </p:cTn>
                                        <p:tgtEl>
                                          <p:spTgt spid="4">
                                            <p:graphicEl>
                                              <a:dgm id="{533AC898-58DE-4FD9-A250-418E544D4987}"/>
                                            </p:graphicEl>
                                          </p:spTgt>
                                        </p:tgtEl>
                                        <p:attrNameLst>
                                          <p:attrName>style.visibility</p:attrName>
                                        </p:attrNameLst>
                                      </p:cBhvr>
                                      <p:to>
                                        <p:strVal val="visible"/>
                                      </p:to>
                                    </p:set>
                                    <p:animEffect transition="in" filter="wipe(right)">
                                      <p:cBhvr>
                                        <p:cTn id="23" dur="500"/>
                                        <p:tgtEl>
                                          <p:spTgt spid="4">
                                            <p:graphicEl>
                                              <a:dgm id="{533AC898-58DE-4FD9-A250-418E544D4987}"/>
                                            </p:graphicEl>
                                          </p:spTgt>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4">
                                            <p:graphicEl>
                                              <a:dgm id="{E228A043-6962-48B1-9B32-78AA473D950E}"/>
                                            </p:graphicEl>
                                          </p:spTgt>
                                        </p:tgtEl>
                                        <p:attrNameLst>
                                          <p:attrName>style.visibility</p:attrName>
                                        </p:attrNameLst>
                                      </p:cBhvr>
                                      <p:to>
                                        <p:strVal val="visible"/>
                                      </p:to>
                                    </p:set>
                                    <p:animEffect transition="in" filter="wipe(right)">
                                      <p:cBhvr>
                                        <p:cTn id="27" dur="500"/>
                                        <p:tgtEl>
                                          <p:spTgt spid="4">
                                            <p:graphicEl>
                                              <a:dgm id="{E228A043-6962-48B1-9B32-78AA473D950E}"/>
                                            </p:graphicEl>
                                          </p:spTgt>
                                        </p:tgtEl>
                                      </p:cBhvr>
                                    </p:animEffect>
                                  </p:childTnLst>
                                </p:cTn>
                              </p:par>
                            </p:childTnLst>
                          </p:cTn>
                        </p:par>
                        <p:par>
                          <p:cTn id="28" fill="hold">
                            <p:stCondLst>
                              <p:cond delay="3000"/>
                            </p:stCondLst>
                            <p:childTnLst>
                              <p:par>
                                <p:cTn id="29" presetID="22" presetClass="entr" presetSubtype="2" fill="hold" grpId="0" nodeType="afterEffect">
                                  <p:stCondLst>
                                    <p:cond delay="0"/>
                                  </p:stCondLst>
                                  <p:childTnLst>
                                    <p:set>
                                      <p:cBhvr>
                                        <p:cTn id="30" dur="1" fill="hold">
                                          <p:stCondLst>
                                            <p:cond delay="0"/>
                                          </p:stCondLst>
                                        </p:cTn>
                                        <p:tgtEl>
                                          <p:spTgt spid="4">
                                            <p:graphicEl>
                                              <a:dgm id="{337F84DE-1E66-400E-AA1B-9A542CD4FCDB}"/>
                                            </p:graphicEl>
                                          </p:spTgt>
                                        </p:tgtEl>
                                        <p:attrNameLst>
                                          <p:attrName>style.visibility</p:attrName>
                                        </p:attrNameLst>
                                      </p:cBhvr>
                                      <p:to>
                                        <p:strVal val="visible"/>
                                      </p:to>
                                    </p:set>
                                    <p:animEffect transition="in" filter="wipe(right)">
                                      <p:cBhvr>
                                        <p:cTn id="31" dur="500"/>
                                        <p:tgtEl>
                                          <p:spTgt spid="4">
                                            <p:graphicEl>
                                              <a:dgm id="{337F84DE-1E66-400E-AA1B-9A542CD4FCDB}"/>
                                            </p:graphicEl>
                                          </p:spTgt>
                                        </p:tgtEl>
                                      </p:cBhvr>
                                    </p:animEffect>
                                  </p:childTnLst>
                                </p:cTn>
                              </p:par>
                            </p:childTnLst>
                          </p:cTn>
                        </p:par>
                        <p:par>
                          <p:cTn id="32" fill="hold">
                            <p:stCondLst>
                              <p:cond delay="3500"/>
                            </p:stCondLst>
                            <p:childTnLst>
                              <p:par>
                                <p:cTn id="33" presetID="22" presetClass="entr" presetSubtype="2" fill="hold" grpId="0" nodeType="afterEffect">
                                  <p:stCondLst>
                                    <p:cond delay="0"/>
                                  </p:stCondLst>
                                  <p:childTnLst>
                                    <p:set>
                                      <p:cBhvr>
                                        <p:cTn id="34" dur="1" fill="hold">
                                          <p:stCondLst>
                                            <p:cond delay="0"/>
                                          </p:stCondLst>
                                        </p:cTn>
                                        <p:tgtEl>
                                          <p:spTgt spid="4">
                                            <p:graphicEl>
                                              <a:dgm id="{6A4E0366-5571-4916-B016-A21F5A03A892}"/>
                                            </p:graphicEl>
                                          </p:spTgt>
                                        </p:tgtEl>
                                        <p:attrNameLst>
                                          <p:attrName>style.visibility</p:attrName>
                                        </p:attrNameLst>
                                      </p:cBhvr>
                                      <p:to>
                                        <p:strVal val="visible"/>
                                      </p:to>
                                    </p:set>
                                    <p:animEffect transition="in" filter="wipe(right)">
                                      <p:cBhvr>
                                        <p:cTn id="35" dur="500"/>
                                        <p:tgtEl>
                                          <p:spTgt spid="4">
                                            <p:graphicEl>
                                              <a:dgm id="{6A4E0366-5571-4916-B016-A21F5A03A89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pPr algn="ctr"/>
            <a:r>
              <a:rPr lang="fa-IR" b="1" dirty="0">
                <a:ln w="6600">
                  <a:solidFill>
                    <a:schemeClr val="accent2"/>
                  </a:solidFill>
                  <a:prstDash val="solid"/>
                </a:ln>
                <a:solidFill>
                  <a:srgbClr val="FFFFFF"/>
                </a:solidFill>
                <a:effectLst>
                  <a:outerShdw dist="38100" dir="2700000" algn="tl" rotWithShape="0">
                    <a:schemeClr val="accent2"/>
                  </a:outerShdw>
                </a:effectLst>
                <a:cs typeface="B Titr" panose="00000700000000000000" pitchFamily="2" charset="-78"/>
              </a:rPr>
              <a:t>آشنایی با قانون ارتقای سلامت اداری و مقابله با فساد</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48686169"/>
              </p:ext>
            </p:extLst>
          </p:nvPr>
        </p:nvGraphicFramePr>
        <p:xfrm>
          <a:off x="1053322" y="2134610"/>
          <a:ext cx="6766559" cy="3688080"/>
        </p:xfrm>
        <a:graphic>
          <a:graphicData uri="http://schemas.openxmlformats.org/drawingml/2006/table">
            <a:tbl>
              <a:tblPr rtl="1" firstRow="1" bandRow="1">
                <a:tableStyleId>{BDBED569-4797-4DF1-A0F4-6AAB3CD982D8}</a:tableStyleId>
              </a:tblPr>
              <a:tblGrid>
                <a:gridCol w="1806892">
                  <a:extLst>
                    <a:ext uri="{9D8B030D-6E8A-4147-A177-3AD203B41FA5}">
                      <a16:colId xmlns:a16="http://schemas.microsoft.com/office/drawing/2014/main" val="20000"/>
                    </a:ext>
                  </a:extLst>
                </a:gridCol>
                <a:gridCol w="4959667">
                  <a:extLst>
                    <a:ext uri="{9D8B030D-6E8A-4147-A177-3AD203B41FA5}">
                      <a16:colId xmlns:a16="http://schemas.microsoft.com/office/drawing/2014/main" val="20001"/>
                    </a:ext>
                  </a:extLst>
                </a:gridCol>
              </a:tblGrid>
              <a:tr h="370840">
                <a:tc>
                  <a:txBody>
                    <a:bodyPr/>
                    <a:lstStyle/>
                    <a:p>
                      <a:pPr rtl="1"/>
                      <a:r>
                        <a:rPr lang="fa-IR" sz="2000" b="1" dirty="0">
                          <a:cs typeface="B Nazanin" panose="00000400000000000000" pitchFamily="2" charset="-78"/>
                        </a:rPr>
                        <a:t>نام کامل قانون</a:t>
                      </a:r>
                    </a:p>
                  </a:txBody>
                  <a:tcPr/>
                </a:tc>
                <a:tc>
                  <a:txBody>
                    <a:bodyPr/>
                    <a:lstStyle/>
                    <a:p>
                      <a:pPr rtl="1"/>
                      <a:r>
                        <a:rPr lang="fa-IR" sz="2000" b="0" dirty="0">
                          <a:cs typeface="B Nazanin" panose="00000400000000000000" pitchFamily="2" charset="-78"/>
                        </a:rPr>
                        <a:t>قانون ارتقای</a:t>
                      </a:r>
                      <a:r>
                        <a:rPr lang="fa-IR" sz="2000" b="0" baseline="0" dirty="0">
                          <a:cs typeface="B Nazanin" panose="00000400000000000000" pitchFamily="2" charset="-78"/>
                        </a:rPr>
                        <a:t> سلامت اداری و مقابله با فساد </a:t>
                      </a:r>
                      <a:endParaRPr lang="fa-IR" sz="2000" b="0" dirty="0">
                        <a:cs typeface="B Nazanin" panose="00000400000000000000" pitchFamily="2" charset="-78"/>
                      </a:endParaRPr>
                    </a:p>
                  </a:txBody>
                  <a:tcPr/>
                </a:tc>
                <a:extLst>
                  <a:ext uri="{0D108BD9-81ED-4DB2-BD59-A6C34878D82A}">
                    <a16:rowId xmlns:a16="http://schemas.microsoft.com/office/drawing/2014/main" val="10000"/>
                  </a:ext>
                </a:extLst>
              </a:tr>
              <a:tr h="370840">
                <a:tc>
                  <a:txBody>
                    <a:bodyPr/>
                    <a:lstStyle/>
                    <a:p>
                      <a:pPr rtl="1"/>
                      <a:r>
                        <a:rPr lang="fa-IR" sz="2000" b="1" dirty="0">
                          <a:cs typeface="B Nazanin" panose="00000400000000000000" pitchFamily="2" charset="-78"/>
                        </a:rPr>
                        <a:t>مرجع تصویب</a:t>
                      </a:r>
                    </a:p>
                  </a:txBody>
                  <a:tcPr/>
                </a:tc>
                <a:tc>
                  <a:txBody>
                    <a:bodyPr/>
                    <a:lstStyle/>
                    <a:p>
                      <a:pPr rtl="1"/>
                      <a:r>
                        <a:rPr lang="fa-IR" sz="2000" b="0" dirty="0">
                          <a:cs typeface="B Nazanin" panose="00000400000000000000" pitchFamily="2" charset="-78"/>
                        </a:rPr>
                        <a:t>مجلس شورای اسلامی</a:t>
                      </a:r>
                    </a:p>
                  </a:txBody>
                  <a:tcPr/>
                </a:tc>
                <a:extLst>
                  <a:ext uri="{0D108BD9-81ED-4DB2-BD59-A6C34878D82A}">
                    <a16:rowId xmlns:a16="http://schemas.microsoft.com/office/drawing/2014/main" val="10001"/>
                  </a:ext>
                </a:extLst>
              </a:tr>
              <a:tr h="370840">
                <a:tc>
                  <a:txBody>
                    <a:bodyPr/>
                    <a:lstStyle/>
                    <a:p>
                      <a:pPr rtl="1"/>
                      <a:r>
                        <a:rPr lang="fa-IR" sz="2000" b="1" dirty="0">
                          <a:cs typeface="B Nazanin" panose="00000400000000000000" pitchFamily="2" charset="-78"/>
                        </a:rPr>
                        <a:t>سال تصویب</a:t>
                      </a:r>
                    </a:p>
                  </a:txBody>
                  <a:tcPr/>
                </a:tc>
                <a:tc>
                  <a:txBody>
                    <a:bodyPr/>
                    <a:lstStyle/>
                    <a:p>
                      <a:pPr rtl="1"/>
                      <a:r>
                        <a:rPr lang="fa-IR" sz="2000" b="0" dirty="0">
                          <a:cs typeface="B Nazanin" panose="00000400000000000000" pitchFamily="2" charset="-78"/>
                        </a:rPr>
                        <a:t>1390/02/29</a:t>
                      </a:r>
                      <a:r>
                        <a:rPr lang="fa-IR" sz="2000" b="0" baseline="0" dirty="0">
                          <a:cs typeface="B Nazanin" panose="00000400000000000000" pitchFamily="2" charset="-78"/>
                        </a:rPr>
                        <a:t> سه سال آزمایشی</a:t>
                      </a:r>
                      <a:endParaRPr lang="fa-IR" sz="2000" b="0" dirty="0">
                        <a:cs typeface="B Nazanin" panose="00000400000000000000" pitchFamily="2" charset="-78"/>
                      </a:endParaRPr>
                    </a:p>
                  </a:txBody>
                  <a:tcPr/>
                </a:tc>
                <a:extLst>
                  <a:ext uri="{0D108BD9-81ED-4DB2-BD59-A6C34878D82A}">
                    <a16:rowId xmlns:a16="http://schemas.microsoft.com/office/drawing/2014/main" val="10002"/>
                  </a:ext>
                </a:extLst>
              </a:tr>
              <a:tr h="370840">
                <a:tc>
                  <a:txBody>
                    <a:bodyPr/>
                    <a:lstStyle/>
                    <a:p>
                      <a:pPr rtl="1"/>
                      <a:r>
                        <a:rPr lang="fa-IR" sz="2000" b="1" dirty="0">
                          <a:cs typeface="B Nazanin" panose="00000400000000000000" pitchFamily="2" charset="-78"/>
                        </a:rPr>
                        <a:t>وضعیت اجرا</a:t>
                      </a:r>
                    </a:p>
                  </a:txBody>
                  <a:tcPr/>
                </a:tc>
                <a:tc>
                  <a:txBody>
                    <a:bodyPr/>
                    <a:lstStyle/>
                    <a:p>
                      <a:pPr rtl="1"/>
                      <a:r>
                        <a:rPr lang="fa-IR" sz="2000" b="0" dirty="0">
                          <a:cs typeface="B Nazanin" panose="00000400000000000000" pitchFamily="2" charset="-78"/>
                        </a:rPr>
                        <a:t>تمدید</a:t>
                      </a:r>
                      <a:r>
                        <a:rPr lang="fa-IR" sz="2000" b="0" baseline="0" dirty="0">
                          <a:cs typeface="B Nazanin" panose="00000400000000000000" pitchFamily="2" charset="-78"/>
                        </a:rPr>
                        <a:t> دوران آزمایشی، در حال اصلاح</a:t>
                      </a:r>
                      <a:endParaRPr lang="fa-IR" sz="2000" b="0" dirty="0">
                        <a:cs typeface="B Nazanin" panose="00000400000000000000" pitchFamily="2" charset="-78"/>
                      </a:endParaRPr>
                    </a:p>
                  </a:txBody>
                  <a:tcPr/>
                </a:tc>
                <a:extLst>
                  <a:ext uri="{0D108BD9-81ED-4DB2-BD59-A6C34878D82A}">
                    <a16:rowId xmlns:a16="http://schemas.microsoft.com/office/drawing/2014/main" val="10003"/>
                  </a:ext>
                </a:extLst>
              </a:tr>
              <a:tr h="370840">
                <a:tc>
                  <a:txBody>
                    <a:bodyPr/>
                    <a:lstStyle/>
                    <a:p>
                      <a:pPr rtl="1"/>
                      <a:r>
                        <a:rPr lang="fa-IR" sz="2000" b="1" dirty="0">
                          <a:cs typeface="B Nazanin" panose="00000400000000000000" pitchFamily="2" charset="-78"/>
                        </a:rPr>
                        <a:t>تعداد فصول</a:t>
                      </a:r>
                    </a:p>
                  </a:txBody>
                  <a:tcPr/>
                </a:tc>
                <a:tc>
                  <a:txBody>
                    <a:bodyPr/>
                    <a:lstStyle/>
                    <a:p>
                      <a:pPr rtl="1"/>
                      <a:r>
                        <a:rPr lang="fa-IR" sz="2000" b="0" dirty="0">
                          <a:cs typeface="B Nazanin" panose="00000400000000000000" pitchFamily="2" charset="-78"/>
                        </a:rPr>
                        <a:t>3 فصل </a:t>
                      </a:r>
                    </a:p>
                  </a:txBody>
                  <a:tcPr/>
                </a:tc>
                <a:extLst>
                  <a:ext uri="{0D108BD9-81ED-4DB2-BD59-A6C34878D82A}">
                    <a16:rowId xmlns:a16="http://schemas.microsoft.com/office/drawing/2014/main" val="10004"/>
                  </a:ext>
                </a:extLst>
              </a:tr>
              <a:tr h="370840">
                <a:tc>
                  <a:txBody>
                    <a:bodyPr/>
                    <a:lstStyle/>
                    <a:p>
                      <a:pPr rtl="1"/>
                      <a:r>
                        <a:rPr lang="fa-IR" sz="2000" b="1" dirty="0">
                          <a:cs typeface="B Nazanin" panose="00000400000000000000" pitchFamily="2" charset="-78"/>
                        </a:rPr>
                        <a:t>تعداد مواد</a:t>
                      </a:r>
                    </a:p>
                  </a:txBody>
                  <a:tcPr/>
                </a:tc>
                <a:tc>
                  <a:txBody>
                    <a:bodyPr/>
                    <a:lstStyle/>
                    <a:p>
                      <a:pPr rtl="1"/>
                      <a:r>
                        <a:rPr lang="fa-IR" sz="2000" b="0" dirty="0">
                          <a:cs typeface="B Nazanin" panose="00000400000000000000" pitchFamily="2" charset="-78"/>
                        </a:rPr>
                        <a:t>38 ماده و 25 تبصره</a:t>
                      </a:r>
                    </a:p>
                  </a:txBody>
                  <a:tcPr/>
                </a:tc>
                <a:extLst>
                  <a:ext uri="{0D108BD9-81ED-4DB2-BD59-A6C34878D82A}">
                    <a16:rowId xmlns:a16="http://schemas.microsoft.com/office/drawing/2014/main" val="10005"/>
                  </a:ext>
                </a:extLst>
              </a:tr>
              <a:tr h="370840">
                <a:tc>
                  <a:txBody>
                    <a:bodyPr/>
                    <a:lstStyle/>
                    <a:p>
                      <a:pPr rtl="1"/>
                      <a:r>
                        <a:rPr lang="fa-IR" sz="2000" b="1" dirty="0">
                          <a:cs typeface="B Nazanin" panose="00000400000000000000" pitchFamily="2" charset="-78"/>
                        </a:rPr>
                        <a:t>آیین‌نامه‌ها</a:t>
                      </a:r>
                    </a:p>
                  </a:txBody>
                  <a:tcPr/>
                </a:tc>
                <a:tc>
                  <a:txBody>
                    <a:bodyPr/>
                    <a:lstStyle/>
                    <a:p>
                      <a:pPr algn="just" rtl="1"/>
                      <a:r>
                        <a:rPr lang="fa-IR" sz="2000" b="0" dirty="0">
                          <a:cs typeface="B Nazanin" panose="00000400000000000000" pitchFamily="2" charset="-78"/>
                        </a:rPr>
                        <a:t>آیین‌نامه اجرایی تبصره 4 ماده 6 قانون ارتقا (1392/04/24، رئیس قوه قضائیه)</a:t>
                      </a:r>
                    </a:p>
                    <a:p>
                      <a:pPr algn="just" rtl="1"/>
                      <a:r>
                        <a:rPr lang="fa-IR" sz="2000" b="0" dirty="0">
                          <a:cs typeface="B Nazanin" panose="00000400000000000000" pitchFamily="2" charset="-78"/>
                        </a:rPr>
                        <a:t>آیین‌نامه اجرایی ماده (۲۶) قانون ارتقا (1393/04/15، هیأت </a:t>
                      </a:r>
                      <a:r>
                        <a:rPr lang="fa-IR" sz="2000" b="0" baseline="0" dirty="0">
                          <a:cs typeface="B Nazanin" panose="00000400000000000000" pitchFamily="2" charset="-78"/>
                        </a:rPr>
                        <a:t>وزیران</a:t>
                      </a:r>
                      <a:r>
                        <a:rPr lang="fa-IR" sz="2000" b="0" dirty="0">
                          <a:cs typeface="B Nazanin" panose="00000400000000000000" pitchFamily="2" charset="-78"/>
                        </a:rPr>
                        <a:t>)</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8409945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069602" y="0"/>
            <a:ext cx="3989337" cy="851412"/>
          </a:xfrm>
        </p:spPr>
        <p:txBody>
          <a:bodyPr vert="horz" lIns="91440" tIns="45720" rIns="91440" bIns="45720" rtlCol="0" anchor="ctr">
            <a:normAutofit/>
          </a:bodyPr>
          <a:lstStyle/>
          <a:p>
            <a:pPr algn="ctr"/>
            <a:r>
              <a:rPr lang="fa-IR" sz="2400" b="1" dirty="0">
                <a:ln w="6600">
                  <a:solidFill>
                    <a:schemeClr val="accent2"/>
                  </a:solidFill>
                  <a:prstDash val="solid"/>
                </a:ln>
                <a:solidFill>
                  <a:srgbClr val="FFFFFF"/>
                </a:solidFill>
                <a:effectLst>
                  <a:outerShdw dist="38100" dir="2700000" algn="tl" rotWithShape="0">
                    <a:schemeClr val="accent2"/>
                  </a:outerShdw>
                </a:effectLst>
                <a:cs typeface="B Titr" panose="00000700000000000000" pitchFamily="2" charset="-78"/>
              </a:rPr>
              <a:t>قانون ارتقای سلامت اداری</a:t>
            </a:r>
          </a:p>
        </p:txBody>
      </p:sp>
      <p:grpSp>
        <p:nvGrpSpPr>
          <p:cNvPr id="19" name="Group 3"/>
          <p:cNvGrpSpPr>
            <a:grpSpLocks/>
          </p:cNvGrpSpPr>
          <p:nvPr/>
        </p:nvGrpSpPr>
        <p:grpSpPr bwMode="auto">
          <a:xfrm>
            <a:off x="7340718" y="1032387"/>
            <a:ext cx="1803282" cy="5576734"/>
            <a:chOff x="13350" y="2115"/>
            <a:chExt cx="3180" cy="9075"/>
          </a:xfrm>
        </p:grpSpPr>
        <p:sp>
          <p:nvSpPr>
            <p:cNvPr id="133" name="Rounded Rectangle 1"/>
            <p:cNvSpPr>
              <a:spLocks noChangeArrowheads="1"/>
            </p:cNvSpPr>
            <p:nvPr/>
          </p:nvSpPr>
          <p:spPr bwMode="auto">
            <a:xfrm>
              <a:off x="13350" y="2115"/>
              <a:ext cx="3180" cy="9075"/>
            </a:xfrm>
            <a:prstGeom prst="roundRect">
              <a:avLst>
                <a:gd name="adj" fmla="val 16667"/>
              </a:avLst>
            </a:prstGeom>
            <a:ln>
              <a:headEnd/>
              <a:tailEnd/>
            </a:ln>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2000" b="0" i="0" u="none" strike="noStrike" cap="none" normalizeH="0" baseline="0">
                <a:ln>
                  <a:noFill/>
                </a:ln>
                <a:solidFill>
                  <a:schemeClr val="tx1"/>
                </a:solidFill>
                <a:effectLst/>
                <a:latin typeface="Arial" pitchFamily="34" charset="0"/>
                <a:cs typeface="B Mitra" pitchFamily="2" charset="-78"/>
              </a:endParaRPr>
            </a:p>
          </p:txBody>
        </p:sp>
        <p:sp>
          <p:nvSpPr>
            <p:cNvPr id="134" name="Oval 135"/>
            <p:cNvSpPr>
              <a:spLocks noChangeArrowheads="1"/>
            </p:cNvSpPr>
            <p:nvPr/>
          </p:nvSpPr>
          <p:spPr bwMode="auto">
            <a:xfrm>
              <a:off x="13755" y="2249"/>
              <a:ext cx="2385" cy="975"/>
            </a:xfrm>
            <a:prstGeom prst="ellipse">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defTabSz="914400" rtl="1" eaLnBrk="1" fontAlgn="base" latinLnBrk="0" hangingPunct="1">
                <a:lnSpc>
                  <a:spcPct val="100000"/>
                </a:lnSpc>
                <a:spcBef>
                  <a:spcPct val="0"/>
                </a:spcBef>
                <a:spcAft>
                  <a:spcPts val="1000"/>
                </a:spcAft>
                <a:buClrTx/>
                <a:buSzTx/>
                <a:buFontTx/>
                <a:buNone/>
                <a:tabLst/>
              </a:pPr>
              <a:r>
                <a:rPr kumimoji="0" lang="fa-IR" sz="1200" b="0" i="0" u="none" strike="noStrike" cap="none" normalizeH="0" baseline="0" dirty="0">
                  <a:ln>
                    <a:noFill/>
                  </a:ln>
                  <a:solidFill>
                    <a:schemeClr val="tx1"/>
                  </a:solidFill>
                  <a:effectLst/>
                  <a:latin typeface="Arial" pitchFamily="34" charset="0"/>
                  <a:ea typeface="Arial" pitchFamily="34" charset="0"/>
                  <a:cs typeface="B Mitra" pitchFamily="2" charset="-78"/>
                </a:rPr>
                <a:t>فصل اول تعاریف و اشخاص مشمول</a:t>
              </a:r>
              <a:endParaRPr kumimoji="0" lang="fa-IR" sz="2000" b="0" i="0" u="none" strike="noStrike" cap="none" normalizeH="0" baseline="0" dirty="0">
                <a:ln>
                  <a:noFill/>
                </a:ln>
                <a:solidFill>
                  <a:schemeClr val="tx1"/>
                </a:solidFill>
                <a:effectLst/>
                <a:latin typeface="Arial" pitchFamily="34" charset="0"/>
                <a:cs typeface="B Mitra" pitchFamily="2" charset="-78"/>
              </a:endParaRPr>
            </a:p>
          </p:txBody>
        </p:sp>
        <p:sp>
          <p:nvSpPr>
            <p:cNvPr id="135" name="Rectangle 136"/>
            <p:cNvSpPr>
              <a:spLocks noChangeArrowheads="1"/>
            </p:cNvSpPr>
            <p:nvPr/>
          </p:nvSpPr>
          <p:spPr bwMode="auto">
            <a:xfrm>
              <a:off x="15045" y="3374"/>
              <a:ext cx="1335" cy="7635"/>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endParaRPr kumimoji="0" lang="en-US" sz="1200" b="0" i="0" u="none" strike="noStrike" cap="none" normalizeH="0" baseline="0" dirty="0">
                <a:ln>
                  <a:noFill/>
                </a:ln>
                <a:solidFill>
                  <a:schemeClr val="tx1"/>
                </a:solidFill>
                <a:effectLst/>
                <a:latin typeface="Arial" pitchFamily="34" charset="0"/>
                <a:ea typeface="Arial" pitchFamily="34" charset="0"/>
                <a:cs typeface="B Mitra" pitchFamily="2" charset="-78"/>
              </a:endParaRPr>
            </a:p>
            <a:p>
              <a:pPr marL="0" marR="0" lvl="0" indent="0" algn="r" defTabSz="914400" rtl="1" eaLnBrk="1" fontAlgn="base" latinLnBrk="0" hangingPunct="1">
                <a:lnSpc>
                  <a:spcPct val="100000"/>
                </a:lnSpc>
                <a:spcBef>
                  <a:spcPct val="0"/>
                </a:spcBef>
                <a:spcAft>
                  <a:spcPts val="1000"/>
                </a:spcAft>
                <a:buClrTx/>
                <a:buSzTx/>
                <a:buFontTx/>
                <a:buNone/>
                <a:tabLst/>
              </a:pPr>
              <a:endParaRPr kumimoji="0" lang="en-US" sz="1000" b="0" i="0" u="none" strike="noStrike" cap="none" normalizeH="0" baseline="0" dirty="0">
                <a:ln>
                  <a:noFill/>
                </a:ln>
                <a:solidFill>
                  <a:schemeClr val="tx1"/>
                </a:solidFill>
                <a:effectLst/>
                <a:latin typeface="Arial" pitchFamily="34" charset="0"/>
                <a:ea typeface="Arial" pitchFamily="34" charset="0"/>
                <a:cs typeface="B Mitra" pitchFamily="2" charset="-78"/>
              </a:endParaRPr>
            </a:p>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dirty="0">
                  <a:ln>
                    <a:noFill/>
                  </a:ln>
                  <a:solidFill>
                    <a:schemeClr val="tx1"/>
                  </a:solidFill>
                  <a:effectLst/>
                  <a:latin typeface="Arial" pitchFamily="34" charset="0"/>
                  <a:ea typeface="Arial" pitchFamily="34" charset="0"/>
                  <a:cs typeface="B Mitra" pitchFamily="2" charset="-78"/>
                </a:rPr>
                <a:t>تعاریف:</a:t>
              </a:r>
            </a:p>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1" i="0" u="none" strike="noStrike" cap="none" normalizeH="0" baseline="0" dirty="0">
                  <a:ln>
                    <a:noFill/>
                  </a:ln>
                  <a:solidFill>
                    <a:schemeClr val="tx1"/>
                  </a:solidFill>
                  <a:effectLst/>
                  <a:latin typeface="Times New Roman" pitchFamily="18" charset="0"/>
                  <a:ea typeface="Arial" pitchFamily="34" charset="0"/>
                  <a:cs typeface="B Mitra" pitchFamily="2" charset="-78"/>
                </a:rPr>
                <a:t>الف:</a:t>
              </a:r>
              <a:r>
                <a:rPr kumimoji="0" lang="fa-IR" sz="1000" b="0" i="0" u="none" strike="noStrike" cap="none" normalizeH="0" baseline="0" dirty="0">
                  <a:ln>
                    <a:noFill/>
                  </a:ln>
                  <a:solidFill>
                    <a:schemeClr val="tx1"/>
                  </a:solidFill>
                  <a:effectLst/>
                  <a:latin typeface="Times New Roman" pitchFamily="18" charset="0"/>
                  <a:ea typeface="Arial" pitchFamily="34" charset="0"/>
                  <a:cs typeface="B Mitra" pitchFamily="2" charset="-78"/>
                </a:rPr>
                <a:t>فساد دراین قانون هر گونه فعل یا ترک فعلی که توسط هرشخص حقیقی یا حقوقی به صورت فردی،جمعی یا سازمانی که عمدا و با هدف کسب هر گونه منفعت یا امتیاز مستقیم برای خود یا دیگری،با نقض قوانین و مقررات کشوری انجام پذیرد</a:t>
              </a:r>
              <a:r>
                <a:rPr kumimoji="0" lang="fa-IR" sz="1000" b="0" i="0" u="none" strike="noStrike" cap="none" normalizeH="0" baseline="0" dirty="0">
                  <a:ln>
                    <a:noFill/>
                  </a:ln>
                  <a:solidFill>
                    <a:schemeClr val="tx1"/>
                  </a:solidFill>
                  <a:effectLst/>
                  <a:latin typeface="Arial" pitchFamily="34" charset="0"/>
                  <a:ea typeface="Arial" pitchFamily="34" charset="0"/>
                  <a:cs typeface="B Mitra" pitchFamily="2" charset="-78"/>
                </a:rPr>
                <a:t> </a:t>
              </a:r>
            </a:p>
            <a:p>
              <a:pPr marL="0" marR="0" lvl="0" indent="0" algn="ctr" defTabSz="914400" rtl="1" eaLnBrk="1" fontAlgn="base" latinLnBrk="0" hangingPunct="1">
                <a:lnSpc>
                  <a:spcPct val="100000"/>
                </a:lnSpc>
                <a:spcBef>
                  <a:spcPct val="0"/>
                </a:spcBef>
                <a:spcAft>
                  <a:spcPts val="1000"/>
                </a:spcAft>
                <a:buClrTx/>
                <a:buSzTx/>
                <a:buFontTx/>
                <a:buNone/>
                <a:tabLst/>
              </a:pPr>
              <a:r>
                <a:rPr kumimoji="0" lang="fa-IR" sz="1000" b="1" i="0" u="none" strike="noStrike" cap="none" normalizeH="0" baseline="0" dirty="0">
                  <a:ln>
                    <a:noFill/>
                  </a:ln>
                  <a:solidFill>
                    <a:schemeClr val="tx1"/>
                  </a:solidFill>
                  <a:effectLst/>
                  <a:latin typeface="Arial" pitchFamily="34" charset="0"/>
                  <a:ea typeface="Arial" pitchFamily="34" charset="0"/>
                  <a:cs typeface="B Mitra" pitchFamily="2" charset="-78"/>
                </a:rPr>
                <a:t>ب</a:t>
              </a:r>
              <a:r>
                <a:rPr kumimoji="0" lang="fa-IR" sz="1000" b="0" i="0" u="none" strike="noStrike" cap="none" normalizeH="0" baseline="0" dirty="0">
                  <a:ln>
                    <a:noFill/>
                  </a:ln>
                  <a:solidFill>
                    <a:schemeClr val="tx1"/>
                  </a:solidFill>
                  <a:effectLst/>
                  <a:latin typeface="Arial" pitchFamily="34" charset="0"/>
                  <a:ea typeface="Arial" pitchFamily="34" charset="0"/>
                  <a:cs typeface="B Mitra" pitchFamily="2" charset="-78"/>
                </a:rPr>
                <a:t>:مؤسسات خصوصی حرفه ای عهده دار ماموریت عمومی</a:t>
              </a:r>
            </a:p>
            <a:p>
              <a:pPr marL="0" marR="0" lvl="0" indent="0" algn="ctr" defTabSz="914400" rtl="1" eaLnBrk="1" fontAlgn="base" latinLnBrk="0" hangingPunct="1">
                <a:lnSpc>
                  <a:spcPct val="100000"/>
                </a:lnSpc>
                <a:spcBef>
                  <a:spcPct val="0"/>
                </a:spcBef>
                <a:spcAft>
                  <a:spcPts val="1000"/>
                </a:spcAft>
                <a:buClrTx/>
                <a:buSzTx/>
                <a:buFontTx/>
                <a:buNone/>
                <a:tabLst/>
              </a:pPr>
              <a:r>
                <a:rPr kumimoji="0" lang="fa-IR" sz="1000" b="1" i="0" u="none" strike="noStrike" cap="none" normalizeH="0" baseline="0" dirty="0">
                  <a:ln>
                    <a:noFill/>
                  </a:ln>
                  <a:solidFill>
                    <a:schemeClr val="tx1"/>
                  </a:solidFill>
                  <a:effectLst/>
                  <a:latin typeface="Arial" pitchFamily="34" charset="0"/>
                  <a:ea typeface="Arial" pitchFamily="34" charset="0"/>
                  <a:cs typeface="B Mitra" pitchFamily="2" charset="-78"/>
                </a:rPr>
                <a:t>ج</a:t>
              </a:r>
              <a:r>
                <a:rPr kumimoji="0" lang="fa-IR" sz="1000" b="0" i="0" u="none" strike="noStrike" cap="none" normalizeH="0" baseline="0" dirty="0">
                  <a:ln>
                    <a:noFill/>
                  </a:ln>
                  <a:solidFill>
                    <a:schemeClr val="tx1"/>
                  </a:solidFill>
                  <a:effectLst/>
                  <a:latin typeface="Arial" pitchFamily="34" charset="0"/>
                  <a:ea typeface="Arial" pitchFamily="34" charset="0"/>
                  <a:cs typeface="B Mitra" pitchFamily="2" charset="-78"/>
                </a:rPr>
                <a:t>:تحصیل مال نامشروع</a:t>
              </a:r>
              <a:endParaRPr kumimoji="0" lang="fa-IR" sz="2000" b="0" i="0" u="none" strike="noStrike" cap="none" normalizeH="0" baseline="0" dirty="0">
                <a:ln>
                  <a:noFill/>
                </a:ln>
                <a:solidFill>
                  <a:schemeClr val="tx1"/>
                </a:solidFill>
                <a:effectLst/>
                <a:latin typeface="Arial" pitchFamily="34" charset="0"/>
                <a:cs typeface="B Mitra" pitchFamily="2" charset="-78"/>
              </a:endParaRPr>
            </a:p>
          </p:txBody>
        </p:sp>
        <p:sp>
          <p:nvSpPr>
            <p:cNvPr id="136" name="Rectangle 137"/>
            <p:cNvSpPr>
              <a:spLocks noChangeArrowheads="1"/>
            </p:cNvSpPr>
            <p:nvPr/>
          </p:nvSpPr>
          <p:spPr bwMode="auto">
            <a:xfrm>
              <a:off x="13470" y="3359"/>
              <a:ext cx="1440" cy="7635"/>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endParaRPr kumimoji="0" lang="en-US" sz="1200" b="0" i="0" u="none" strike="noStrike" cap="none" normalizeH="0" baseline="0" dirty="0">
                <a:ln>
                  <a:noFill/>
                </a:ln>
                <a:solidFill>
                  <a:schemeClr val="tx1"/>
                </a:solidFill>
                <a:effectLst/>
                <a:latin typeface="Arial" pitchFamily="34" charset="0"/>
                <a:ea typeface="Arial" pitchFamily="34" charset="0"/>
                <a:cs typeface="B Mitra" pitchFamily="2" charset="-78"/>
              </a:endParaRPr>
            </a:p>
            <a:p>
              <a:pPr marL="0" marR="0" lvl="0" indent="0" algn="ctr" defTabSz="914400" rtl="1" eaLnBrk="1" fontAlgn="base" latinLnBrk="0" hangingPunct="1">
                <a:lnSpc>
                  <a:spcPct val="100000"/>
                </a:lnSpc>
                <a:spcBef>
                  <a:spcPct val="0"/>
                </a:spcBef>
                <a:spcAft>
                  <a:spcPts val="1000"/>
                </a:spcAft>
                <a:buClrTx/>
                <a:buSzTx/>
                <a:buFontTx/>
                <a:buNone/>
                <a:tabLst/>
              </a:pPr>
              <a:endParaRPr kumimoji="0" lang="en-US" sz="1000" b="0" i="0" u="none" strike="noStrike" cap="none" normalizeH="0" baseline="0" dirty="0">
                <a:ln>
                  <a:noFill/>
                </a:ln>
                <a:solidFill>
                  <a:schemeClr val="tx1"/>
                </a:solidFill>
                <a:effectLst/>
                <a:latin typeface="Times New Roman" pitchFamily="18" charset="0"/>
                <a:ea typeface="Arial" pitchFamily="34" charset="0"/>
                <a:cs typeface="B Mitra" pitchFamily="2" charset="-78"/>
              </a:endParaRPr>
            </a:p>
            <a:p>
              <a:pPr marL="0" marR="0" lvl="0" indent="0" algn="ctr" defTabSz="914400" rtl="1" eaLnBrk="1" fontAlgn="base" latinLnBrk="0" hangingPunct="1">
                <a:lnSpc>
                  <a:spcPct val="100000"/>
                </a:lnSpc>
                <a:spcBef>
                  <a:spcPct val="0"/>
                </a:spcBef>
                <a:spcAft>
                  <a:spcPts val="1000"/>
                </a:spcAft>
                <a:buClrTx/>
                <a:buSzTx/>
                <a:buFontTx/>
                <a:buNone/>
                <a:tabLst/>
              </a:pPr>
              <a:r>
                <a:rPr kumimoji="0" lang="fa-IR" sz="1000" b="0" i="0" u="none" strike="noStrike" cap="none" normalizeH="0" baseline="0" dirty="0">
                  <a:ln>
                    <a:noFill/>
                  </a:ln>
                  <a:solidFill>
                    <a:schemeClr val="tx1"/>
                  </a:solidFill>
                  <a:effectLst/>
                  <a:latin typeface="Times New Roman" pitchFamily="18" charset="0"/>
                  <a:ea typeface="Arial" pitchFamily="34" charset="0"/>
                  <a:cs typeface="B Mitra" pitchFamily="2" charset="-78"/>
                </a:rPr>
                <a:t>دستگاه‌های  مشمول این قانون:</a:t>
              </a:r>
            </a:p>
            <a:p>
              <a:pPr marL="0" marR="0" lvl="0" indent="0" algn="ctr" defTabSz="914400" rtl="1" eaLnBrk="1" fontAlgn="base" latinLnBrk="0" hangingPunct="1">
                <a:lnSpc>
                  <a:spcPct val="100000"/>
                </a:lnSpc>
                <a:spcBef>
                  <a:spcPct val="0"/>
                </a:spcBef>
                <a:spcAft>
                  <a:spcPts val="1000"/>
                </a:spcAft>
                <a:buClrTx/>
                <a:buSzTx/>
                <a:buFontTx/>
                <a:buNone/>
                <a:tabLst/>
              </a:pPr>
              <a:r>
                <a:rPr kumimoji="0" lang="fa-IR" sz="1000" b="1" i="0" u="none" strike="noStrike" cap="none" normalizeH="0" baseline="0" dirty="0">
                  <a:ln>
                    <a:noFill/>
                  </a:ln>
                  <a:solidFill>
                    <a:schemeClr val="tx1"/>
                  </a:solidFill>
                  <a:effectLst/>
                  <a:latin typeface="Times New Roman" pitchFamily="18" charset="0"/>
                  <a:ea typeface="Arial" pitchFamily="34" charset="0"/>
                  <a:cs typeface="B Mitra" pitchFamily="2" charset="-78"/>
                </a:rPr>
                <a:t>الف</a:t>
              </a:r>
              <a:r>
                <a:rPr kumimoji="0" lang="fa-IR" sz="1000" b="0" i="0" u="none" strike="noStrike" cap="none" normalizeH="0" baseline="0" dirty="0">
                  <a:ln>
                    <a:noFill/>
                  </a:ln>
                  <a:solidFill>
                    <a:schemeClr val="tx1"/>
                  </a:solidFill>
                  <a:effectLst/>
                  <a:latin typeface="Times New Roman" pitchFamily="18" charset="0"/>
                  <a:ea typeface="Arial" pitchFamily="34" charset="0"/>
                  <a:cs typeface="B Mitra" pitchFamily="2" charset="-78"/>
                </a:rPr>
                <a:t>:وزارتخانه ها، مؤسسات دولتی، نهادهای عمومی غیر دولتی، شرکت های دولتی،دستگاههای اجرائی</a:t>
              </a:r>
            </a:p>
            <a:p>
              <a:pPr marL="0" marR="0" lvl="0" indent="0" algn="ctr" defTabSz="914400" rtl="1" eaLnBrk="1" fontAlgn="base" latinLnBrk="0" hangingPunct="1">
                <a:lnSpc>
                  <a:spcPct val="100000"/>
                </a:lnSpc>
                <a:spcBef>
                  <a:spcPct val="0"/>
                </a:spcBef>
                <a:spcAft>
                  <a:spcPts val="1000"/>
                </a:spcAft>
                <a:buClrTx/>
                <a:buSzTx/>
                <a:buFontTx/>
                <a:buNone/>
                <a:tabLst/>
              </a:pPr>
              <a:r>
                <a:rPr kumimoji="0" lang="fa-IR" sz="1000" b="1" i="0" u="none" strike="noStrike" cap="none" normalizeH="0" baseline="0" dirty="0">
                  <a:ln>
                    <a:noFill/>
                  </a:ln>
                  <a:solidFill>
                    <a:schemeClr val="tx1"/>
                  </a:solidFill>
                  <a:effectLst/>
                  <a:latin typeface="Times New Roman" pitchFamily="18" charset="0"/>
                  <a:ea typeface="Arial" pitchFamily="34" charset="0"/>
                  <a:cs typeface="B Mitra" pitchFamily="2" charset="-78"/>
                </a:rPr>
                <a:t>ب</a:t>
              </a:r>
              <a:r>
                <a:rPr kumimoji="0" lang="fa-IR" sz="1000" b="0" i="0" u="none" strike="noStrike" cap="none" normalizeH="0" baseline="0" dirty="0">
                  <a:ln>
                    <a:noFill/>
                  </a:ln>
                  <a:solidFill>
                    <a:schemeClr val="tx1"/>
                  </a:solidFill>
                  <a:effectLst/>
                  <a:latin typeface="Times New Roman" pitchFamily="18" charset="0"/>
                  <a:ea typeface="Arial" pitchFamily="34" charset="0"/>
                  <a:cs typeface="B Mitra" pitchFamily="2" charset="-78"/>
                </a:rPr>
                <a:t>:واحدهای نظامی و غیر نظامی زیر نظر مقام رهبری</a:t>
              </a:r>
            </a:p>
            <a:p>
              <a:pPr marL="0" marR="0" lvl="0" indent="0" algn="ctr" defTabSz="914400" rtl="1" eaLnBrk="1" fontAlgn="base" latinLnBrk="0" hangingPunct="1">
                <a:lnSpc>
                  <a:spcPct val="100000"/>
                </a:lnSpc>
                <a:spcBef>
                  <a:spcPct val="0"/>
                </a:spcBef>
                <a:spcAft>
                  <a:spcPts val="1000"/>
                </a:spcAft>
                <a:buClrTx/>
                <a:buSzTx/>
                <a:buFontTx/>
                <a:buNone/>
                <a:tabLst/>
              </a:pPr>
              <a:r>
                <a:rPr kumimoji="0" lang="fa-IR" sz="1000" b="1" i="0" u="none" strike="noStrike" cap="none" normalizeH="0" baseline="0" dirty="0">
                  <a:ln>
                    <a:noFill/>
                  </a:ln>
                  <a:solidFill>
                    <a:schemeClr val="tx1"/>
                  </a:solidFill>
                  <a:effectLst/>
                  <a:latin typeface="Times New Roman" pitchFamily="18" charset="0"/>
                  <a:ea typeface="Arial" pitchFamily="34" charset="0"/>
                  <a:cs typeface="B Mitra" pitchFamily="2" charset="-78"/>
                </a:rPr>
                <a:t>ج</a:t>
              </a:r>
              <a:r>
                <a:rPr kumimoji="0" lang="fa-IR" sz="1000" b="0" i="0" u="none" strike="noStrike" cap="none" normalizeH="0" baseline="0" dirty="0">
                  <a:ln>
                    <a:noFill/>
                  </a:ln>
                  <a:solidFill>
                    <a:schemeClr val="tx1"/>
                  </a:solidFill>
                  <a:effectLst/>
                  <a:latin typeface="Times New Roman" pitchFamily="18" charset="0"/>
                  <a:ea typeface="Arial" pitchFamily="34" charset="0"/>
                  <a:cs typeface="B Mitra" pitchFamily="2" charset="-78"/>
                </a:rPr>
                <a:t>: شوراهای اسلامی شهروروستا</a:t>
              </a:r>
            </a:p>
            <a:p>
              <a:pPr marL="0" marR="0" lvl="0" indent="0" algn="ctr" defTabSz="914400" rtl="1" eaLnBrk="1" fontAlgn="base" latinLnBrk="0" hangingPunct="1">
                <a:lnSpc>
                  <a:spcPct val="100000"/>
                </a:lnSpc>
                <a:spcBef>
                  <a:spcPct val="0"/>
                </a:spcBef>
                <a:spcAft>
                  <a:spcPts val="1000"/>
                </a:spcAft>
                <a:buClrTx/>
                <a:buSzTx/>
                <a:buFontTx/>
                <a:buNone/>
                <a:tabLst/>
              </a:pPr>
              <a:r>
                <a:rPr kumimoji="0" lang="fa-IR" sz="1000" b="1" i="0" u="none" strike="noStrike" cap="none" normalizeH="0" baseline="0" dirty="0">
                  <a:ln>
                    <a:noFill/>
                  </a:ln>
                  <a:solidFill>
                    <a:schemeClr val="tx1"/>
                  </a:solidFill>
                  <a:effectLst/>
                  <a:latin typeface="Times New Roman" pitchFamily="18" charset="0"/>
                  <a:ea typeface="Arial" pitchFamily="34" charset="0"/>
                  <a:cs typeface="B Mitra" pitchFamily="2" charset="-78"/>
                </a:rPr>
                <a:t>د</a:t>
              </a:r>
              <a:r>
                <a:rPr kumimoji="0" lang="fa-IR" sz="1000" b="0" i="0" u="none" strike="noStrike" cap="none" normalizeH="0" baseline="0" dirty="0">
                  <a:ln>
                    <a:noFill/>
                  </a:ln>
                  <a:solidFill>
                    <a:schemeClr val="tx1"/>
                  </a:solidFill>
                  <a:effectLst/>
                  <a:latin typeface="Times New Roman" pitchFamily="18" charset="0"/>
                  <a:ea typeface="Arial" pitchFamily="34" charset="0"/>
                  <a:cs typeface="B Mitra" pitchFamily="2" charset="-78"/>
                </a:rPr>
                <a:t>: کلیه اشخاص حقیقی و حقوقی غیر دولتی</a:t>
              </a:r>
              <a:endParaRPr kumimoji="0" lang="fa-IR" sz="2000" b="0" i="0" u="none" strike="noStrike" cap="none" normalizeH="0" baseline="0" dirty="0">
                <a:ln>
                  <a:noFill/>
                </a:ln>
                <a:solidFill>
                  <a:schemeClr val="tx1"/>
                </a:solidFill>
                <a:effectLst/>
                <a:latin typeface="Arial" pitchFamily="34" charset="0"/>
                <a:cs typeface="B Mitra" pitchFamily="2" charset="-78"/>
              </a:endParaRPr>
            </a:p>
          </p:txBody>
        </p:sp>
        <p:sp>
          <p:nvSpPr>
            <p:cNvPr id="137" name="Flowchart: Connector 138"/>
            <p:cNvSpPr>
              <a:spLocks noChangeArrowheads="1"/>
            </p:cNvSpPr>
            <p:nvPr/>
          </p:nvSpPr>
          <p:spPr bwMode="auto">
            <a:xfrm>
              <a:off x="15390" y="3585"/>
              <a:ext cx="600" cy="645"/>
            </a:xfrm>
            <a:prstGeom prst="flowChartConnector">
              <a:avLst/>
            </a:prstGeom>
            <a:solidFill>
              <a:srgbClr val="FFFFFF"/>
            </a:solidFill>
            <a:ln w="25400">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lang="fa-IR" sz="1400" dirty="0">
                  <a:latin typeface="Arial" pitchFamily="34" charset="0"/>
                  <a:cs typeface="B Mitra" pitchFamily="2" charset="-78"/>
                </a:rPr>
                <a:t>1</a:t>
              </a:r>
              <a:endParaRPr kumimoji="0" lang="fa-IR" sz="1400" b="0" i="0" u="none" strike="noStrike" cap="none" normalizeH="0" baseline="0" dirty="0">
                <a:ln>
                  <a:noFill/>
                </a:ln>
                <a:solidFill>
                  <a:schemeClr val="tx1"/>
                </a:solidFill>
                <a:effectLst/>
                <a:latin typeface="Arial" pitchFamily="34" charset="0"/>
                <a:cs typeface="B Mitra" pitchFamily="2" charset="-78"/>
              </a:endParaRPr>
            </a:p>
          </p:txBody>
        </p:sp>
        <p:sp>
          <p:nvSpPr>
            <p:cNvPr id="138" name="Flowchart: Connector 139"/>
            <p:cNvSpPr>
              <a:spLocks noChangeArrowheads="1"/>
            </p:cNvSpPr>
            <p:nvPr/>
          </p:nvSpPr>
          <p:spPr bwMode="auto">
            <a:xfrm>
              <a:off x="13875" y="3600"/>
              <a:ext cx="645" cy="615"/>
            </a:xfrm>
            <a:prstGeom prst="flowChartConnector">
              <a:avLst/>
            </a:prstGeom>
            <a:solidFill>
              <a:srgbClr val="FFFFFF"/>
            </a:solidFill>
            <a:ln w="25400">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fa-IR" sz="2000" b="0" i="0" u="none" strike="noStrike" cap="none" normalizeH="0" baseline="0" dirty="0">
                  <a:ln>
                    <a:noFill/>
                  </a:ln>
                  <a:solidFill>
                    <a:schemeClr val="tx1"/>
                  </a:solidFill>
                  <a:effectLst/>
                  <a:latin typeface="Arial" pitchFamily="34" charset="0"/>
                  <a:cs typeface="B Mitra" pitchFamily="2" charset="-78"/>
                </a:rPr>
                <a:t>2</a:t>
              </a:r>
            </a:p>
          </p:txBody>
        </p:sp>
      </p:grpSp>
      <p:grpSp>
        <p:nvGrpSpPr>
          <p:cNvPr id="20" name="Group 10"/>
          <p:cNvGrpSpPr>
            <a:grpSpLocks/>
          </p:cNvGrpSpPr>
          <p:nvPr/>
        </p:nvGrpSpPr>
        <p:grpSpPr bwMode="auto">
          <a:xfrm>
            <a:off x="4465675" y="620661"/>
            <a:ext cx="2832513" cy="6099073"/>
            <a:chOff x="8280" y="1445"/>
            <a:chExt cx="4995" cy="9925"/>
          </a:xfrm>
        </p:grpSpPr>
        <p:sp>
          <p:nvSpPr>
            <p:cNvPr id="96" name="Flowchart: Alternate Process 3"/>
            <p:cNvSpPr>
              <a:spLocks noChangeArrowheads="1"/>
            </p:cNvSpPr>
            <p:nvPr/>
          </p:nvSpPr>
          <p:spPr bwMode="auto">
            <a:xfrm>
              <a:off x="8280" y="1575"/>
              <a:ext cx="4995" cy="9795"/>
            </a:xfrm>
            <a:prstGeom prst="flowChartAlternateProcess">
              <a:avLst/>
            </a:prstGeom>
            <a:ln>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just" defTabSz="914400" rtl="1" eaLnBrk="1" fontAlgn="base" latinLnBrk="0" hangingPunct="1">
                <a:lnSpc>
                  <a:spcPct val="100000"/>
                </a:lnSpc>
                <a:spcBef>
                  <a:spcPct val="0"/>
                </a:spcBef>
                <a:spcAft>
                  <a:spcPts val="1000"/>
                </a:spcAft>
                <a:buClrTx/>
                <a:buSzTx/>
                <a:buFontTx/>
                <a:buNone/>
                <a:tabLst/>
              </a:pPr>
              <a:endParaRPr kumimoji="0" lang="fa-IR" sz="2000" b="0" i="0" u="none" strike="noStrike" cap="none" normalizeH="0" baseline="0" dirty="0">
                <a:ln>
                  <a:noFill/>
                </a:ln>
                <a:solidFill>
                  <a:schemeClr val="tx1"/>
                </a:solidFill>
                <a:effectLst/>
                <a:latin typeface="Arial" pitchFamily="34" charset="0"/>
                <a:cs typeface="B Mitra" pitchFamily="2" charset="-78"/>
              </a:endParaRPr>
            </a:p>
          </p:txBody>
        </p:sp>
        <p:sp>
          <p:nvSpPr>
            <p:cNvPr id="97" name="Flowchart: Connector 12"/>
            <p:cNvSpPr>
              <a:spLocks noChangeArrowheads="1"/>
            </p:cNvSpPr>
            <p:nvPr/>
          </p:nvSpPr>
          <p:spPr bwMode="auto">
            <a:xfrm>
              <a:off x="10380" y="2625"/>
              <a:ext cx="555" cy="555"/>
            </a:xfrm>
            <a:prstGeom prst="flowChartConnector">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p>
              <a:pPr lvl="0" algn="ctr" fontAlgn="base">
                <a:spcBef>
                  <a:spcPct val="0"/>
                </a:spcBef>
                <a:spcAft>
                  <a:spcPts val="1000"/>
                </a:spcAft>
              </a:pPr>
              <a:r>
                <a:rPr lang="fa-IR" sz="1200" dirty="0">
                  <a:solidFill>
                    <a:schemeClr val="tx1"/>
                  </a:solidFill>
                  <a:latin typeface="Arial" pitchFamily="34" charset="0"/>
                  <a:ea typeface="Arial" pitchFamily="34" charset="0"/>
                  <a:cs typeface="B Mitra" pitchFamily="2" charset="-78"/>
                </a:rPr>
                <a:t>3</a:t>
              </a:r>
              <a:endParaRPr lang="en-US" sz="1200" dirty="0">
                <a:solidFill>
                  <a:schemeClr val="tx1"/>
                </a:solidFill>
                <a:latin typeface="Arial" pitchFamily="34" charset="0"/>
                <a:ea typeface="Arial" pitchFamily="34" charset="0"/>
                <a:cs typeface="B Mitra" pitchFamily="2" charset="-78"/>
              </a:endParaRPr>
            </a:p>
          </p:txBody>
        </p:sp>
        <p:sp>
          <p:nvSpPr>
            <p:cNvPr id="98" name="Flowchart: Connector 16"/>
            <p:cNvSpPr>
              <a:spLocks noChangeArrowheads="1"/>
            </p:cNvSpPr>
            <p:nvPr/>
          </p:nvSpPr>
          <p:spPr bwMode="auto">
            <a:xfrm>
              <a:off x="10440" y="3660"/>
              <a:ext cx="615" cy="570"/>
            </a:xfrm>
            <a:prstGeom prst="flowChartConnector">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lang="fa-IR" sz="1200" dirty="0">
                  <a:solidFill>
                    <a:schemeClr val="tx1"/>
                  </a:solidFill>
                  <a:latin typeface="Arial" pitchFamily="34" charset="0"/>
                  <a:cs typeface="B Mitra" pitchFamily="2" charset="-78"/>
                </a:rPr>
                <a:t>4</a:t>
              </a:r>
              <a:endParaRPr kumimoji="0" lang="fa-IR" sz="2000" b="0" i="0" u="none" strike="noStrike" cap="none" normalizeH="0" baseline="0" dirty="0">
                <a:ln>
                  <a:noFill/>
                </a:ln>
                <a:solidFill>
                  <a:schemeClr val="tx1"/>
                </a:solidFill>
                <a:effectLst/>
                <a:latin typeface="Arial" pitchFamily="34" charset="0"/>
                <a:cs typeface="B Mitra" pitchFamily="2" charset="-78"/>
              </a:endParaRPr>
            </a:p>
          </p:txBody>
        </p:sp>
        <p:sp>
          <p:nvSpPr>
            <p:cNvPr id="99" name="Flowchart: Connector 24"/>
            <p:cNvSpPr>
              <a:spLocks noChangeArrowheads="1"/>
            </p:cNvSpPr>
            <p:nvPr/>
          </p:nvSpPr>
          <p:spPr bwMode="auto">
            <a:xfrm>
              <a:off x="10485" y="4607"/>
              <a:ext cx="660" cy="570"/>
            </a:xfrm>
            <a:prstGeom prst="flowChartConnector">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lang="fa-IR" sz="1200" dirty="0">
                  <a:solidFill>
                    <a:schemeClr val="tx1"/>
                  </a:solidFill>
                  <a:latin typeface="Arial" pitchFamily="34" charset="0"/>
                  <a:cs typeface="B Mitra" pitchFamily="2" charset="-78"/>
                </a:rPr>
                <a:t>5</a:t>
              </a:r>
              <a:endParaRPr kumimoji="0" lang="fa-IR" sz="2000" b="0" i="0" u="none" strike="noStrike" cap="none" normalizeH="0" baseline="0" dirty="0">
                <a:ln>
                  <a:noFill/>
                </a:ln>
                <a:solidFill>
                  <a:schemeClr val="tx1"/>
                </a:solidFill>
                <a:effectLst/>
                <a:latin typeface="Arial" pitchFamily="34" charset="0"/>
                <a:cs typeface="B Mitra" pitchFamily="2" charset="-78"/>
              </a:endParaRPr>
            </a:p>
          </p:txBody>
        </p:sp>
        <p:sp>
          <p:nvSpPr>
            <p:cNvPr id="100" name="Flowchart: Connector 26"/>
            <p:cNvSpPr>
              <a:spLocks noChangeArrowheads="1"/>
            </p:cNvSpPr>
            <p:nvPr/>
          </p:nvSpPr>
          <p:spPr bwMode="auto">
            <a:xfrm>
              <a:off x="10500" y="5520"/>
              <a:ext cx="645" cy="570"/>
            </a:xfrm>
            <a:prstGeom prst="flowChartConnector">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lang="fa-IR" sz="1200" dirty="0">
                  <a:solidFill>
                    <a:schemeClr val="tx1"/>
                  </a:solidFill>
                  <a:latin typeface="Arial" pitchFamily="34" charset="0"/>
                  <a:ea typeface="Arial" pitchFamily="34" charset="0"/>
                  <a:cs typeface="B Mitra" pitchFamily="2" charset="-78"/>
                </a:rPr>
                <a:t>6</a:t>
              </a:r>
              <a:endParaRPr kumimoji="0" lang="en-US" sz="1200" b="0" i="0" u="none" strike="noStrike" cap="none" normalizeH="0" baseline="0" dirty="0">
                <a:ln>
                  <a:noFill/>
                </a:ln>
                <a:solidFill>
                  <a:schemeClr val="tx1"/>
                </a:solidFill>
                <a:effectLst/>
                <a:latin typeface="Arial" pitchFamily="34" charset="0"/>
                <a:ea typeface="Arial" pitchFamily="34" charset="0"/>
                <a:cs typeface="B Mitra" pitchFamily="2" charset="-78"/>
              </a:endParaRPr>
            </a:p>
          </p:txBody>
        </p:sp>
        <p:sp>
          <p:nvSpPr>
            <p:cNvPr id="101" name="Flowchart: Connector 27"/>
            <p:cNvSpPr>
              <a:spLocks noChangeArrowheads="1"/>
            </p:cNvSpPr>
            <p:nvPr/>
          </p:nvSpPr>
          <p:spPr bwMode="auto">
            <a:xfrm>
              <a:off x="10500" y="6285"/>
              <a:ext cx="585" cy="555"/>
            </a:xfrm>
            <a:prstGeom prst="flowChartConnector">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lang="fa-IR" sz="1200" dirty="0">
                  <a:solidFill>
                    <a:schemeClr val="tx1"/>
                  </a:solidFill>
                  <a:latin typeface="Arial" pitchFamily="34" charset="0"/>
                  <a:ea typeface="Arial" pitchFamily="34" charset="0"/>
                  <a:cs typeface="B Mitra" pitchFamily="2" charset="-78"/>
                </a:rPr>
                <a:t>7</a:t>
              </a:r>
              <a:endParaRPr kumimoji="0" lang="en-US" sz="1200" b="0" i="0" u="none" strike="noStrike" cap="none" normalizeH="0" baseline="0" dirty="0">
                <a:ln>
                  <a:noFill/>
                </a:ln>
                <a:solidFill>
                  <a:schemeClr val="tx1"/>
                </a:solidFill>
                <a:effectLst/>
                <a:latin typeface="Arial" pitchFamily="34" charset="0"/>
                <a:ea typeface="Arial" pitchFamily="34" charset="0"/>
                <a:cs typeface="B Mitra" pitchFamily="2" charset="-78"/>
              </a:endParaRPr>
            </a:p>
          </p:txBody>
        </p:sp>
        <p:sp>
          <p:nvSpPr>
            <p:cNvPr id="102" name="Flowchart: Connector 28"/>
            <p:cNvSpPr>
              <a:spLocks noChangeArrowheads="1"/>
            </p:cNvSpPr>
            <p:nvPr/>
          </p:nvSpPr>
          <p:spPr bwMode="auto">
            <a:xfrm>
              <a:off x="10560" y="6930"/>
              <a:ext cx="555" cy="585"/>
            </a:xfrm>
            <a:prstGeom prst="flowChartConnector">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lang="fa-IR" sz="1200" dirty="0">
                  <a:solidFill>
                    <a:schemeClr val="tx1"/>
                  </a:solidFill>
                  <a:latin typeface="Arial" pitchFamily="34" charset="0"/>
                  <a:cs typeface="B Mitra" pitchFamily="2" charset="-78"/>
                </a:rPr>
                <a:t>8</a:t>
              </a:r>
              <a:endParaRPr kumimoji="0" lang="fa-IR" sz="2000" b="0" i="0" u="none" strike="noStrike" cap="none" normalizeH="0" baseline="0" dirty="0">
                <a:ln>
                  <a:noFill/>
                </a:ln>
                <a:solidFill>
                  <a:schemeClr val="tx1"/>
                </a:solidFill>
                <a:effectLst/>
                <a:latin typeface="Arial" pitchFamily="34" charset="0"/>
                <a:cs typeface="B Mitra" pitchFamily="2" charset="-78"/>
              </a:endParaRPr>
            </a:p>
          </p:txBody>
        </p:sp>
        <p:sp>
          <p:nvSpPr>
            <p:cNvPr id="103" name="Flowchart: Connector 29"/>
            <p:cNvSpPr>
              <a:spLocks noChangeArrowheads="1"/>
            </p:cNvSpPr>
            <p:nvPr/>
          </p:nvSpPr>
          <p:spPr bwMode="auto">
            <a:xfrm>
              <a:off x="10560" y="7830"/>
              <a:ext cx="555" cy="570"/>
            </a:xfrm>
            <a:prstGeom prst="flowChartConnector">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fa-IR" sz="2000" b="0" i="0" u="none" strike="noStrike" cap="none" normalizeH="0" baseline="0" dirty="0">
                  <a:ln>
                    <a:noFill/>
                  </a:ln>
                  <a:solidFill>
                    <a:schemeClr val="tx1"/>
                  </a:solidFill>
                  <a:effectLst/>
                  <a:latin typeface="Arial" pitchFamily="34" charset="0"/>
                  <a:cs typeface="B Mitra" pitchFamily="2" charset="-78"/>
                </a:rPr>
                <a:t>9</a:t>
              </a:r>
            </a:p>
          </p:txBody>
        </p:sp>
        <p:sp>
          <p:nvSpPr>
            <p:cNvPr id="104" name="Flowchart: Connector 30"/>
            <p:cNvSpPr>
              <a:spLocks noChangeArrowheads="1"/>
            </p:cNvSpPr>
            <p:nvPr/>
          </p:nvSpPr>
          <p:spPr bwMode="auto">
            <a:xfrm>
              <a:off x="10470" y="8640"/>
              <a:ext cx="918" cy="630"/>
            </a:xfrm>
            <a:prstGeom prst="flowChartConnector">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fa-IR" sz="1200" b="0" i="0" u="none" strike="noStrike" cap="none" normalizeH="0" baseline="0" dirty="0">
                  <a:ln>
                    <a:noFill/>
                  </a:ln>
                  <a:solidFill>
                    <a:schemeClr val="tx1"/>
                  </a:solidFill>
                  <a:effectLst/>
                  <a:latin typeface="Arial" pitchFamily="34" charset="0"/>
                  <a:ea typeface="Arial" pitchFamily="34" charset="0"/>
                  <a:cs typeface="B Mitra" pitchFamily="2" charset="-78"/>
                </a:rPr>
                <a:t>10</a:t>
              </a:r>
              <a:endParaRPr kumimoji="0" lang="fa-IR" sz="2000" b="0" i="0" u="none" strike="noStrike" cap="none" normalizeH="0" baseline="0" dirty="0">
                <a:ln>
                  <a:noFill/>
                </a:ln>
                <a:solidFill>
                  <a:schemeClr val="tx1"/>
                </a:solidFill>
                <a:effectLst/>
                <a:latin typeface="Arial" pitchFamily="34" charset="0"/>
                <a:cs typeface="B Mitra" pitchFamily="2" charset="-78"/>
              </a:endParaRPr>
            </a:p>
          </p:txBody>
        </p:sp>
        <p:sp>
          <p:nvSpPr>
            <p:cNvPr id="105" name="Flowchart: Connector 31"/>
            <p:cNvSpPr>
              <a:spLocks noChangeArrowheads="1"/>
            </p:cNvSpPr>
            <p:nvPr/>
          </p:nvSpPr>
          <p:spPr bwMode="auto">
            <a:xfrm>
              <a:off x="10470" y="9510"/>
              <a:ext cx="870" cy="615"/>
            </a:xfrm>
            <a:prstGeom prst="flowChartConnector">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fa-IR" sz="1200" b="0" i="0" u="none" strike="noStrike" cap="none" normalizeH="0" baseline="0" dirty="0">
                  <a:ln>
                    <a:noFill/>
                  </a:ln>
                  <a:solidFill>
                    <a:schemeClr val="tx1"/>
                  </a:solidFill>
                  <a:effectLst/>
                  <a:latin typeface="Arial" pitchFamily="34" charset="0"/>
                  <a:ea typeface="Arial" pitchFamily="34" charset="0"/>
                  <a:cs typeface="B Mitra" pitchFamily="2" charset="-78"/>
                </a:rPr>
                <a:t>11</a:t>
              </a:r>
              <a:endParaRPr kumimoji="0" lang="fa-IR" sz="2000" b="0" i="0" u="none" strike="noStrike" cap="none" normalizeH="0" baseline="0" dirty="0">
                <a:ln>
                  <a:noFill/>
                </a:ln>
                <a:solidFill>
                  <a:schemeClr val="tx1"/>
                </a:solidFill>
                <a:effectLst/>
                <a:latin typeface="Arial" pitchFamily="34" charset="0"/>
                <a:cs typeface="B Mitra" pitchFamily="2" charset="-78"/>
              </a:endParaRPr>
            </a:p>
          </p:txBody>
        </p:sp>
        <p:sp>
          <p:nvSpPr>
            <p:cNvPr id="106" name="Flowchart: Connector 32"/>
            <p:cNvSpPr>
              <a:spLocks noChangeArrowheads="1"/>
            </p:cNvSpPr>
            <p:nvPr/>
          </p:nvSpPr>
          <p:spPr bwMode="auto">
            <a:xfrm>
              <a:off x="10560" y="10320"/>
              <a:ext cx="955" cy="660"/>
            </a:xfrm>
            <a:prstGeom prst="flowChartConnector">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fa-IR" sz="1200" b="0" i="0" u="none" strike="noStrike" cap="none" normalizeH="0" baseline="0" dirty="0">
                  <a:ln>
                    <a:noFill/>
                  </a:ln>
                  <a:solidFill>
                    <a:schemeClr val="tx1"/>
                  </a:solidFill>
                  <a:effectLst/>
                  <a:latin typeface="Arial" pitchFamily="34" charset="0"/>
                  <a:ea typeface="Arial" pitchFamily="34" charset="0"/>
                  <a:cs typeface="B Mitra" pitchFamily="2" charset="-78"/>
                </a:rPr>
                <a:t>13</a:t>
              </a:r>
              <a:endParaRPr kumimoji="0" lang="fa-IR" sz="2000" b="0" i="0" u="none" strike="noStrike" cap="none" normalizeH="0" baseline="0" dirty="0">
                <a:ln>
                  <a:noFill/>
                </a:ln>
                <a:solidFill>
                  <a:schemeClr val="tx1"/>
                </a:solidFill>
                <a:effectLst/>
                <a:latin typeface="Arial" pitchFamily="34" charset="0"/>
                <a:cs typeface="B Mitra" pitchFamily="2" charset="-78"/>
              </a:endParaRPr>
            </a:p>
          </p:txBody>
        </p:sp>
        <p:sp>
          <p:nvSpPr>
            <p:cNvPr id="107" name="Rounded Rectangle 34"/>
            <p:cNvSpPr>
              <a:spLocks noChangeArrowheads="1"/>
            </p:cNvSpPr>
            <p:nvPr/>
          </p:nvSpPr>
          <p:spPr bwMode="auto">
            <a:xfrm>
              <a:off x="10995" y="2430"/>
              <a:ext cx="2130" cy="990"/>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b" anchorCtr="0" compatLnSpc="1">
              <a:prstTxWarp prst="textNoShape">
                <a:avLst/>
              </a:prstTxWarp>
            </a:bodyPr>
            <a:lstStyle/>
            <a:p>
              <a:pPr lvl="0" fontAlgn="base">
                <a:spcBef>
                  <a:spcPct val="0"/>
                </a:spcBef>
                <a:spcAft>
                  <a:spcPct val="0"/>
                </a:spcAft>
              </a:pPr>
              <a:r>
                <a:rPr lang="fa-IR" sz="1000" dirty="0">
                  <a:latin typeface="Arial" pitchFamily="34" charset="0"/>
                  <a:ea typeface="Arial" pitchFamily="34" charset="0"/>
                  <a:cs typeface="B Mitra" pitchFamily="2" charset="-78"/>
                </a:rPr>
                <a:t>تشکیل دیدارگاه </a:t>
              </a:r>
              <a:r>
                <a:rPr lang="fa-IR" sz="1050" dirty="0">
                  <a:latin typeface="Arial" pitchFamily="34" charset="0"/>
                  <a:ea typeface="Arial" pitchFamily="34" charset="0"/>
                  <a:cs typeface="B Mitra" pitchFamily="2" charset="-78"/>
                </a:rPr>
                <a:t>الکترونیک</a:t>
              </a:r>
              <a:r>
                <a:rPr lang="fa-IR" sz="1000" dirty="0">
                  <a:latin typeface="Arial" pitchFamily="34" charset="0"/>
                  <a:ea typeface="Arial" pitchFamily="34" charset="0"/>
                  <a:cs typeface="B Mitra" pitchFamily="2" charset="-78"/>
                </a:rPr>
                <a:t>تشکیل پایگاه‌های اطلاعات</a:t>
              </a:r>
            </a:p>
          </p:txBody>
        </p:sp>
        <p:sp>
          <p:nvSpPr>
            <p:cNvPr id="108" name="Rounded Rectangle 37"/>
            <p:cNvSpPr>
              <a:spLocks noChangeArrowheads="1"/>
            </p:cNvSpPr>
            <p:nvPr/>
          </p:nvSpPr>
          <p:spPr bwMode="auto">
            <a:xfrm>
              <a:off x="11100" y="3510"/>
              <a:ext cx="2040" cy="1005"/>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50" b="0" i="0" u="none" strike="noStrike" cap="none" normalizeH="0" baseline="0" dirty="0">
                  <a:ln>
                    <a:noFill/>
                  </a:ln>
                  <a:solidFill>
                    <a:schemeClr val="tx1"/>
                  </a:solidFill>
                  <a:effectLst/>
                  <a:latin typeface="Arial" pitchFamily="34" charset="0"/>
                  <a:ea typeface="Arial" pitchFamily="34" charset="0"/>
                  <a:cs typeface="B Mitra" pitchFamily="2" charset="-78"/>
                </a:rPr>
                <a:t>پوشش اطلاعاتی نقاط آسیب پذیر درفعالیت کلان اقتصادی</a:t>
              </a:r>
              <a:endParaRPr kumimoji="0" lang="fa-IR" sz="2000" b="0" i="0" u="none" strike="noStrike" cap="none" normalizeH="0" baseline="0" dirty="0">
                <a:ln>
                  <a:noFill/>
                </a:ln>
                <a:solidFill>
                  <a:schemeClr val="tx1"/>
                </a:solidFill>
                <a:effectLst/>
                <a:latin typeface="Arial" pitchFamily="34" charset="0"/>
                <a:cs typeface="B Mitra" pitchFamily="2" charset="-78"/>
              </a:endParaRPr>
            </a:p>
          </p:txBody>
        </p:sp>
        <p:sp>
          <p:nvSpPr>
            <p:cNvPr id="109" name="Rounded Rectangle 38"/>
            <p:cNvSpPr>
              <a:spLocks noChangeArrowheads="1"/>
            </p:cNvSpPr>
            <p:nvPr/>
          </p:nvSpPr>
          <p:spPr bwMode="auto">
            <a:xfrm>
              <a:off x="9045" y="9450"/>
              <a:ext cx="1425" cy="645"/>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fa-IR" sz="1200" b="0" i="0" u="none" strike="noStrike" cap="none" normalizeH="0" baseline="0">
                  <a:ln>
                    <a:noFill/>
                  </a:ln>
                  <a:solidFill>
                    <a:schemeClr val="tx1"/>
                  </a:solidFill>
                  <a:effectLst/>
                  <a:latin typeface="Arial" pitchFamily="34" charset="0"/>
                  <a:ea typeface="Arial" pitchFamily="34" charset="0"/>
                  <a:cs typeface="B Mitra" pitchFamily="2" charset="-78"/>
                </a:rPr>
                <a:t>قوّقضائیه</a:t>
              </a:r>
              <a:endParaRPr kumimoji="0" lang="fa-IR" sz="2000" b="0" i="0" u="none" strike="noStrike" cap="none" normalizeH="0" baseline="0">
                <a:ln>
                  <a:noFill/>
                </a:ln>
                <a:solidFill>
                  <a:schemeClr val="tx1"/>
                </a:solidFill>
                <a:effectLst/>
                <a:latin typeface="Arial" pitchFamily="34" charset="0"/>
                <a:cs typeface="B Mitra" pitchFamily="2" charset="-78"/>
              </a:endParaRPr>
            </a:p>
          </p:txBody>
        </p:sp>
        <p:sp>
          <p:nvSpPr>
            <p:cNvPr id="110" name="Rounded Rectangle 39"/>
            <p:cNvSpPr>
              <a:spLocks noChangeArrowheads="1"/>
            </p:cNvSpPr>
            <p:nvPr/>
          </p:nvSpPr>
          <p:spPr bwMode="auto">
            <a:xfrm>
              <a:off x="9015" y="8640"/>
              <a:ext cx="1425" cy="645"/>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fa-IR" sz="1000" b="0" i="0" u="none" strike="noStrike" cap="none" normalizeH="0" baseline="0">
                  <a:ln>
                    <a:noFill/>
                  </a:ln>
                  <a:solidFill>
                    <a:schemeClr val="tx1"/>
                  </a:solidFill>
                  <a:effectLst/>
                  <a:latin typeface="Arial" pitchFamily="34" charset="0"/>
                  <a:ea typeface="Arial" pitchFamily="34" charset="0"/>
                  <a:cs typeface="B Mitra" pitchFamily="2" charset="-78"/>
                </a:rPr>
                <a:t>وزارت کشور</a:t>
              </a:r>
              <a:endParaRPr kumimoji="0" lang="fa-IR" sz="2000" b="0" i="0" u="none" strike="noStrike" cap="none" normalizeH="0" baseline="0">
                <a:ln>
                  <a:noFill/>
                </a:ln>
                <a:solidFill>
                  <a:schemeClr val="tx1"/>
                </a:solidFill>
                <a:effectLst/>
                <a:latin typeface="Arial" pitchFamily="34" charset="0"/>
                <a:cs typeface="B Mitra" pitchFamily="2" charset="-78"/>
              </a:endParaRPr>
            </a:p>
          </p:txBody>
        </p:sp>
        <p:sp>
          <p:nvSpPr>
            <p:cNvPr id="111" name="Rounded Rectangle 40"/>
            <p:cNvSpPr>
              <a:spLocks noChangeArrowheads="1"/>
            </p:cNvSpPr>
            <p:nvPr/>
          </p:nvSpPr>
          <p:spPr bwMode="auto">
            <a:xfrm>
              <a:off x="8985" y="7740"/>
              <a:ext cx="1515" cy="720"/>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a:ln>
                    <a:noFill/>
                  </a:ln>
                  <a:solidFill>
                    <a:schemeClr val="tx1"/>
                  </a:solidFill>
                  <a:effectLst/>
                  <a:latin typeface="Arial" pitchFamily="34" charset="0"/>
                  <a:ea typeface="Arial" pitchFamily="34" charset="0"/>
                  <a:cs typeface="B Mitra" pitchFamily="2" charset="-78"/>
                </a:rPr>
                <a:t>وزارت اقتصادودارایی</a:t>
              </a:r>
              <a:endParaRPr kumimoji="0" lang="fa-IR" sz="2000" b="0" i="0" u="none" strike="noStrike" cap="none" normalizeH="0" baseline="0">
                <a:ln>
                  <a:noFill/>
                </a:ln>
                <a:solidFill>
                  <a:schemeClr val="tx1"/>
                </a:solidFill>
                <a:effectLst/>
                <a:latin typeface="Arial" pitchFamily="34" charset="0"/>
                <a:cs typeface="B Mitra" pitchFamily="2" charset="-78"/>
              </a:endParaRPr>
            </a:p>
          </p:txBody>
        </p:sp>
        <p:sp>
          <p:nvSpPr>
            <p:cNvPr id="112" name="Rounded Rectangle 41"/>
            <p:cNvSpPr>
              <a:spLocks noChangeArrowheads="1"/>
            </p:cNvSpPr>
            <p:nvPr/>
          </p:nvSpPr>
          <p:spPr bwMode="auto">
            <a:xfrm>
              <a:off x="11369" y="9360"/>
              <a:ext cx="1755" cy="870"/>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900" b="0" i="0" u="none" strike="noStrike" cap="none" normalizeH="0" baseline="0" dirty="0">
                  <a:ln>
                    <a:noFill/>
                  </a:ln>
                  <a:solidFill>
                    <a:schemeClr val="tx1"/>
                  </a:solidFill>
                  <a:effectLst/>
                  <a:latin typeface="Arial" pitchFamily="34" charset="0"/>
                  <a:ea typeface="Arial" pitchFamily="34" charset="0"/>
                  <a:cs typeface="B Mitra" pitchFamily="2" charset="-78"/>
                </a:rPr>
                <a:t>تدوین لایحه پیشگیری از جرم و جرائم اقتصادی، مالی وتشکیل شعب ویژه</a:t>
              </a:r>
            </a:p>
            <a:p>
              <a:pPr marL="0" marR="0" lvl="0" indent="0" algn="r" defTabSz="914400" rtl="1" eaLnBrk="1" fontAlgn="base" latinLnBrk="0" hangingPunct="1">
                <a:lnSpc>
                  <a:spcPct val="100000"/>
                </a:lnSpc>
                <a:spcBef>
                  <a:spcPct val="0"/>
                </a:spcBef>
                <a:spcAft>
                  <a:spcPct val="0"/>
                </a:spcAft>
                <a:buClrTx/>
                <a:buSzTx/>
                <a:buFontTx/>
                <a:buNone/>
                <a:tabLst/>
              </a:pPr>
              <a:r>
                <a:rPr kumimoji="0" lang="fa-IR" sz="900" b="0" i="0" u="none" strike="noStrike" cap="none" normalizeH="0" baseline="0" dirty="0">
                  <a:ln>
                    <a:noFill/>
                  </a:ln>
                  <a:solidFill>
                    <a:schemeClr val="tx1"/>
                  </a:solidFill>
                  <a:effectLst/>
                  <a:latin typeface="Arial" pitchFamily="34" charset="0"/>
                  <a:ea typeface="Arial" pitchFamily="34" charset="0"/>
                  <a:cs typeface="B Mitra" pitchFamily="2" charset="-78"/>
                </a:rPr>
                <a:t>پایگاه اطلاعات پروندها</a:t>
              </a:r>
              <a:endParaRPr kumimoji="0" lang="fa-IR" sz="2000" b="0" i="0" u="none" strike="noStrike" cap="none" normalizeH="0" baseline="0" dirty="0">
                <a:ln>
                  <a:noFill/>
                </a:ln>
                <a:solidFill>
                  <a:schemeClr val="tx1"/>
                </a:solidFill>
                <a:effectLst/>
                <a:latin typeface="Arial" pitchFamily="34" charset="0"/>
                <a:cs typeface="B Mitra" pitchFamily="2" charset="-78"/>
              </a:endParaRPr>
            </a:p>
          </p:txBody>
        </p:sp>
        <p:sp>
          <p:nvSpPr>
            <p:cNvPr id="113" name="Rounded Rectangle 42"/>
            <p:cNvSpPr>
              <a:spLocks noChangeArrowheads="1"/>
            </p:cNvSpPr>
            <p:nvPr/>
          </p:nvSpPr>
          <p:spPr bwMode="auto">
            <a:xfrm>
              <a:off x="11310" y="8640"/>
              <a:ext cx="1815" cy="645"/>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ts val="600"/>
                </a:spcAft>
                <a:buClrTx/>
                <a:buSzTx/>
                <a:buFontTx/>
                <a:buNone/>
                <a:tabLst/>
              </a:pPr>
              <a:r>
                <a:rPr kumimoji="0" lang="fa-IR" sz="900" b="0" i="0" u="none" strike="noStrike" cap="none" normalizeH="0" baseline="0">
                  <a:ln>
                    <a:noFill/>
                  </a:ln>
                  <a:solidFill>
                    <a:schemeClr val="tx1"/>
                  </a:solidFill>
                  <a:effectLst/>
                  <a:latin typeface="Arial" pitchFamily="34" charset="0"/>
                  <a:ea typeface="Arial" pitchFamily="34" charset="0"/>
                  <a:cs typeface="B Mitra" pitchFamily="2" charset="-78"/>
                </a:rPr>
                <a:t>سازمان های مر دم نهاد</a:t>
              </a:r>
              <a:endParaRPr kumimoji="0" lang="fa-IR" sz="2000" b="0" i="0" u="none" strike="noStrike" cap="none" normalizeH="0" baseline="0">
                <a:ln>
                  <a:noFill/>
                </a:ln>
                <a:solidFill>
                  <a:schemeClr val="tx1"/>
                </a:solidFill>
                <a:effectLst/>
                <a:latin typeface="Arial" pitchFamily="34" charset="0"/>
                <a:cs typeface="B Mitra" pitchFamily="2" charset="-78"/>
              </a:endParaRPr>
            </a:p>
          </p:txBody>
        </p:sp>
        <p:sp>
          <p:nvSpPr>
            <p:cNvPr id="114" name="Rounded Rectangle 43"/>
            <p:cNvSpPr>
              <a:spLocks noChangeArrowheads="1"/>
            </p:cNvSpPr>
            <p:nvPr/>
          </p:nvSpPr>
          <p:spPr bwMode="auto">
            <a:xfrm>
              <a:off x="11205" y="7710"/>
              <a:ext cx="1920" cy="870"/>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900" b="0" i="0" u="none" strike="noStrike" cap="none" normalizeH="0" baseline="0" dirty="0">
                  <a:ln>
                    <a:noFill/>
                  </a:ln>
                  <a:solidFill>
                    <a:schemeClr val="tx1"/>
                  </a:solidFill>
                  <a:effectLst/>
                  <a:latin typeface="Arial" pitchFamily="34" charset="0"/>
                  <a:ea typeface="Arial" pitchFamily="34" charset="0"/>
                  <a:cs typeface="B Mitra" pitchFamily="2" charset="-78"/>
                </a:rPr>
                <a:t>تشکیل نظام جامع اطلاعاتی چکها،سفته ها،بدهی های معوقه</a:t>
              </a:r>
              <a:endParaRPr kumimoji="0" lang="fa-IR" sz="2000" b="0" i="0" u="none" strike="noStrike" cap="none" normalizeH="0" baseline="0" dirty="0">
                <a:ln>
                  <a:noFill/>
                </a:ln>
                <a:solidFill>
                  <a:schemeClr val="tx1"/>
                </a:solidFill>
                <a:effectLst/>
                <a:latin typeface="Arial" pitchFamily="34" charset="0"/>
                <a:cs typeface="B Mitra" pitchFamily="2" charset="-78"/>
              </a:endParaRPr>
            </a:p>
          </p:txBody>
        </p:sp>
        <p:sp>
          <p:nvSpPr>
            <p:cNvPr id="115" name="Rounded Rectangle 44"/>
            <p:cNvSpPr>
              <a:spLocks noChangeArrowheads="1"/>
            </p:cNvSpPr>
            <p:nvPr/>
          </p:nvSpPr>
          <p:spPr bwMode="auto">
            <a:xfrm>
              <a:off x="9045" y="6300"/>
              <a:ext cx="1425" cy="585"/>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fa-IR" sz="1200" b="0" i="0" u="none" strike="noStrike" cap="none" normalizeH="0" baseline="0" dirty="0">
                  <a:ln>
                    <a:noFill/>
                  </a:ln>
                  <a:solidFill>
                    <a:schemeClr val="tx1"/>
                  </a:solidFill>
                  <a:effectLst/>
                  <a:latin typeface="Arial" pitchFamily="34" charset="0"/>
                  <a:ea typeface="Arial" pitchFamily="34" charset="0"/>
                  <a:cs typeface="B Mitra" pitchFamily="2" charset="-78"/>
                </a:rPr>
                <a:t>کلیه دستگاه‌ها</a:t>
              </a:r>
              <a:endParaRPr kumimoji="0" lang="fa-IR" sz="2000" b="0" i="0" u="none" strike="noStrike" cap="none" normalizeH="0" baseline="0" dirty="0">
                <a:ln>
                  <a:noFill/>
                </a:ln>
                <a:solidFill>
                  <a:schemeClr val="tx1"/>
                </a:solidFill>
                <a:effectLst/>
                <a:latin typeface="Arial" pitchFamily="34" charset="0"/>
                <a:cs typeface="B Mitra" pitchFamily="2" charset="-78"/>
              </a:endParaRPr>
            </a:p>
          </p:txBody>
        </p:sp>
        <p:sp>
          <p:nvSpPr>
            <p:cNvPr id="116" name="Rounded Rectangle 45"/>
            <p:cNvSpPr>
              <a:spLocks noChangeArrowheads="1"/>
            </p:cNvSpPr>
            <p:nvPr/>
          </p:nvSpPr>
          <p:spPr bwMode="auto">
            <a:xfrm>
              <a:off x="9030" y="5415"/>
              <a:ext cx="1410" cy="765"/>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900" b="0" i="0" u="none" strike="noStrike" cap="none" normalizeH="0" baseline="0" dirty="0">
                  <a:ln>
                    <a:noFill/>
                  </a:ln>
                  <a:solidFill>
                    <a:schemeClr val="tx1"/>
                  </a:solidFill>
                  <a:effectLst/>
                  <a:latin typeface="Arial" pitchFamily="34" charset="0"/>
                  <a:ea typeface="Arial" pitchFamily="34" charset="0"/>
                  <a:cs typeface="B Mitra" pitchFamily="2" charset="-78"/>
                </a:rPr>
                <a:t>هیات منصفه 8نفره</a:t>
              </a:r>
              <a:r>
                <a:rPr kumimoji="0" lang="fa-IR" sz="900" b="0" i="0" u="none" strike="noStrike" cap="none" normalizeH="0" dirty="0">
                  <a:ln>
                    <a:noFill/>
                  </a:ln>
                  <a:solidFill>
                    <a:schemeClr val="tx1"/>
                  </a:solidFill>
                  <a:effectLst/>
                  <a:latin typeface="Arial" pitchFamily="34" charset="0"/>
                  <a:ea typeface="Arial" pitchFamily="34" charset="0"/>
                  <a:cs typeface="B Mitra" pitchFamily="2" charset="-78"/>
                </a:rPr>
                <a:t> </a:t>
              </a:r>
              <a:r>
                <a:rPr kumimoji="0" lang="fa-IR" sz="900" b="0" i="0" u="none" strike="noStrike" cap="none" normalizeH="0" baseline="0" dirty="0">
                  <a:ln>
                    <a:noFill/>
                  </a:ln>
                  <a:solidFill>
                    <a:schemeClr val="tx1"/>
                  </a:solidFill>
                  <a:effectLst/>
                  <a:latin typeface="Arial" pitchFamily="34" charset="0"/>
                  <a:ea typeface="Arial" pitchFamily="34" charset="0"/>
                  <a:cs typeface="B Mitra" pitchFamily="2" charset="-78"/>
                </a:rPr>
                <a:t>قوه قضائیه</a:t>
              </a:r>
              <a:endParaRPr kumimoji="0" lang="fa-IR" sz="2000" b="0" i="0" u="none" strike="noStrike" cap="none" normalizeH="0" baseline="0" dirty="0">
                <a:ln>
                  <a:noFill/>
                </a:ln>
                <a:solidFill>
                  <a:schemeClr val="tx1"/>
                </a:solidFill>
                <a:effectLst/>
                <a:latin typeface="Arial" pitchFamily="34" charset="0"/>
                <a:cs typeface="B Mitra" pitchFamily="2" charset="-78"/>
              </a:endParaRPr>
            </a:p>
          </p:txBody>
        </p:sp>
        <p:sp>
          <p:nvSpPr>
            <p:cNvPr id="117" name="Rounded Rectangle 46"/>
            <p:cNvSpPr>
              <a:spLocks noChangeArrowheads="1"/>
            </p:cNvSpPr>
            <p:nvPr/>
          </p:nvSpPr>
          <p:spPr bwMode="auto">
            <a:xfrm>
              <a:off x="11205" y="6945"/>
              <a:ext cx="1920" cy="660"/>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dirty="0">
                  <a:ln>
                    <a:noFill/>
                  </a:ln>
                  <a:solidFill>
                    <a:schemeClr val="tx1"/>
                  </a:solidFill>
                  <a:effectLst/>
                  <a:latin typeface="Arial" pitchFamily="34" charset="0"/>
                  <a:ea typeface="Arial" pitchFamily="34" charset="0"/>
                  <a:cs typeface="B Mitra" pitchFamily="2" charset="-78"/>
                </a:rPr>
                <a:t>شفاف سازی </a:t>
              </a:r>
            </a:p>
            <a:p>
              <a:pPr marL="0" marR="0" lvl="0" indent="0" algn="ctr" defTabSz="914400" rtl="1" eaLnBrk="1" fontAlgn="base" latinLnBrk="0" hangingPunct="1">
                <a:lnSpc>
                  <a:spcPct val="100000"/>
                </a:lnSpc>
                <a:spcBef>
                  <a:spcPct val="0"/>
                </a:spcBef>
                <a:spcAft>
                  <a:spcPts val="1000"/>
                </a:spcAft>
                <a:buClrTx/>
                <a:buSzTx/>
                <a:buFontTx/>
                <a:buNone/>
                <a:tabLst/>
              </a:pPr>
              <a:r>
                <a:rPr kumimoji="0" lang="fa-IR" sz="1000" b="0" i="0" u="none" strike="noStrike" cap="none" normalizeH="0" baseline="0" dirty="0">
                  <a:ln>
                    <a:noFill/>
                  </a:ln>
                  <a:solidFill>
                    <a:schemeClr val="tx1"/>
                  </a:solidFill>
                  <a:effectLst/>
                  <a:latin typeface="Arial" pitchFamily="34" charset="0"/>
                  <a:ea typeface="Arial" pitchFamily="34" charset="0"/>
                  <a:cs typeface="B Mitra" pitchFamily="2" charset="-78"/>
                </a:rPr>
                <a:t>مکانیزه کردن اطلاعات</a:t>
              </a:r>
              <a:endParaRPr kumimoji="0" lang="fa-IR" sz="2000" b="0" i="0" u="none" strike="noStrike" cap="none" normalizeH="0" baseline="0" dirty="0">
                <a:ln>
                  <a:noFill/>
                </a:ln>
                <a:solidFill>
                  <a:schemeClr val="tx1"/>
                </a:solidFill>
                <a:effectLst/>
                <a:latin typeface="Arial" pitchFamily="34" charset="0"/>
                <a:cs typeface="B Mitra" pitchFamily="2" charset="-78"/>
              </a:endParaRPr>
            </a:p>
          </p:txBody>
        </p:sp>
        <p:sp>
          <p:nvSpPr>
            <p:cNvPr id="118" name="Rounded Rectangle 47"/>
            <p:cNvSpPr>
              <a:spLocks noChangeArrowheads="1"/>
            </p:cNvSpPr>
            <p:nvPr/>
          </p:nvSpPr>
          <p:spPr bwMode="auto">
            <a:xfrm>
              <a:off x="11145" y="6225"/>
              <a:ext cx="1980" cy="645"/>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a:ln>
                    <a:noFill/>
                  </a:ln>
                  <a:solidFill>
                    <a:schemeClr val="tx1"/>
                  </a:solidFill>
                  <a:effectLst/>
                  <a:latin typeface="Arial" pitchFamily="34" charset="0"/>
                  <a:ea typeface="Arial" pitchFamily="34" charset="0"/>
                  <a:cs typeface="B Mitra" pitchFamily="2" charset="-78"/>
                </a:rPr>
                <a:t>تهیه منشور اخلاقی</a:t>
              </a:r>
            </a:p>
            <a:p>
              <a:pPr marL="0" marR="0" lvl="0" indent="0" algn="ctr" defTabSz="914400" rtl="1" eaLnBrk="1" fontAlgn="base" latinLnBrk="0" hangingPunct="1">
                <a:lnSpc>
                  <a:spcPct val="100000"/>
                </a:lnSpc>
                <a:spcBef>
                  <a:spcPct val="0"/>
                </a:spcBef>
                <a:spcAft>
                  <a:spcPct val="0"/>
                </a:spcAft>
                <a:buClrTx/>
                <a:buSzTx/>
                <a:buFontTx/>
                <a:buNone/>
                <a:tabLst/>
              </a:pPr>
              <a:r>
                <a:rPr kumimoji="0" lang="fa-IR" sz="900" b="0" i="0" u="none" strike="noStrike" cap="none" normalizeH="0" baseline="0">
                  <a:ln>
                    <a:noFill/>
                  </a:ln>
                  <a:solidFill>
                    <a:schemeClr val="tx1"/>
                  </a:solidFill>
                  <a:effectLst/>
                  <a:latin typeface="Arial" pitchFamily="34" charset="0"/>
                  <a:ea typeface="Arial" pitchFamily="34" charset="0"/>
                  <a:cs typeface="B Mitra" pitchFamily="2" charset="-78"/>
                </a:rPr>
                <a:t>تدوین رفتارحرفه ی اخلاقی</a:t>
              </a:r>
              <a:endParaRPr kumimoji="0" lang="fa-IR" sz="2000" b="0" i="0" u="none" strike="noStrike" cap="none" normalizeH="0" baseline="0">
                <a:ln>
                  <a:noFill/>
                </a:ln>
                <a:solidFill>
                  <a:schemeClr val="tx1"/>
                </a:solidFill>
                <a:effectLst/>
                <a:latin typeface="Arial" pitchFamily="34" charset="0"/>
                <a:cs typeface="B Mitra" pitchFamily="2" charset="-78"/>
              </a:endParaRPr>
            </a:p>
          </p:txBody>
        </p:sp>
        <p:sp>
          <p:nvSpPr>
            <p:cNvPr id="119" name="Rounded Rectangle 48"/>
            <p:cNvSpPr>
              <a:spLocks noChangeArrowheads="1"/>
            </p:cNvSpPr>
            <p:nvPr/>
          </p:nvSpPr>
          <p:spPr bwMode="auto">
            <a:xfrm>
              <a:off x="11205" y="4635"/>
              <a:ext cx="1920" cy="645"/>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fa-IR" sz="1200" b="0" i="0" u="none" strike="noStrike" cap="none" normalizeH="0" baseline="0">
                  <a:ln>
                    <a:noFill/>
                  </a:ln>
                  <a:solidFill>
                    <a:schemeClr val="tx1"/>
                  </a:solidFill>
                  <a:effectLst/>
                  <a:latin typeface="Arial" pitchFamily="34" charset="0"/>
                  <a:ea typeface="Arial" pitchFamily="34" charset="0"/>
                  <a:cs typeface="B Mitra" pitchFamily="2" charset="-78"/>
                </a:rPr>
                <a:t>فهرست </a:t>
              </a:r>
              <a:r>
                <a:rPr kumimoji="0" lang="fa-IR" sz="1000" b="0" i="0" u="none" strike="noStrike" cap="none" normalizeH="0" baseline="0">
                  <a:ln>
                    <a:noFill/>
                  </a:ln>
                  <a:solidFill>
                    <a:schemeClr val="tx1"/>
                  </a:solidFill>
                  <a:effectLst/>
                  <a:latin typeface="Arial" pitchFamily="34" charset="0"/>
                  <a:ea typeface="Arial" pitchFamily="34" charset="0"/>
                  <a:cs typeface="B Mitra" pitchFamily="2" charset="-78"/>
                </a:rPr>
                <a:t>محرومیت</a:t>
              </a:r>
              <a:r>
                <a:rPr kumimoji="0" lang="fa-IR" sz="1200" b="0" i="0" u="none" strike="noStrike" cap="none" normalizeH="0" baseline="0">
                  <a:ln>
                    <a:noFill/>
                  </a:ln>
                  <a:solidFill>
                    <a:schemeClr val="tx1"/>
                  </a:solidFill>
                  <a:effectLst/>
                  <a:latin typeface="Arial" pitchFamily="34" charset="0"/>
                  <a:ea typeface="Arial" pitchFamily="34" charset="0"/>
                  <a:cs typeface="B Mitra" pitchFamily="2" charset="-78"/>
                </a:rPr>
                <a:t> ها</a:t>
              </a:r>
              <a:endParaRPr kumimoji="0" lang="fa-IR" sz="2000" b="0" i="0" u="none" strike="noStrike" cap="none" normalizeH="0" baseline="0">
                <a:ln>
                  <a:noFill/>
                </a:ln>
                <a:solidFill>
                  <a:schemeClr val="tx1"/>
                </a:solidFill>
                <a:effectLst/>
                <a:latin typeface="Arial" pitchFamily="34" charset="0"/>
                <a:cs typeface="B Mitra" pitchFamily="2" charset="-78"/>
              </a:endParaRPr>
            </a:p>
          </p:txBody>
        </p:sp>
        <p:sp>
          <p:nvSpPr>
            <p:cNvPr id="120" name="Rounded Rectangle 49"/>
            <p:cNvSpPr>
              <a:spLocks noChangeArrowheads="1"/>
            </p:cNvSpPr>
            <p:nvPr/>
          </p:nvSpPr>
          <p:spPr bwMode="auto">
            <a:xfrm>
              <a:off x="11190" y="5385"/>
              <a:ext cx="1935" cy="750"/>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900" b="0" i="0" u="none" strike="noStrike" cap="none" normalizeH="0" baseline="0">
                  <a:ln>
                    <a:noFill/>
                  </a:ln>
                  <a:solidFill>
                    <a:schemeClr val="tx1"/>
                  </a:solidFill>
                  <a:effectLst/>
                  <a:latin typeface="Arial" pitchFamily="34" charset="0"/>
                  <a:ea typeface="Arial" pitchFamily="34" charset="0"/>
                  <a:cs typeface="B Mitra" pitchFamily="2" charset="-78"/>
                </a:rPr>
                <a:t>تشکیل مرجع تهیه گزارش</a:t>
              </a:r>
            </a:p>
            <a:p>
              <a:pPr marL="0" marR="0" lvl="0" indent="0" algn="r" defTabSz="914400" rtl="1" eaLnBrk="1" fontAlgn="base" latinLnBrk="0" hangingPunct="1">
                <a:lnSpc>
                  <a:spcPct val="100000"/>
                </a:lnSpc>
                <a:spcBef>
                  <a:spcPct val="0"/>
                </a:spcBef>
                <a:spcAft>
                  <a:spcPct val="0"/>
                </a:spcAft>
                <a:buClrTx/>
                <a:buSzTx/>
                <a:buFontTx/>
                <a:buNone/>
                <a:tabLst/>
              </a:pPr>
              <a:r>
                <a:rPr kumimoji="0" lang="fa-IR" sz="900" b="0" i="0" u="none" strike="noStrike" cap="none" normalizeH="0" baseline="0">
                  <a:ln>
                    <a:noFill/>
                  </a:ln>
                  <a:solidFill>
                    <a:schemeClr val="tx1"/>
                  </a:solidFill>
                  <a:effectLst/>
                  <a:latin typeface="Arial" pitchFamily="34" charset="0"/>
                  <a:ea typeface="Arial" pitchFamily="34" charset="0"/>
                  <a:cs typeface="B Mitra" pitchFamily="2" charset="-78"/>
                </a:rPr>
                <a:t>تشکیل مرجع رسیدگی قضائی</a:t>
              </a:r>
            </a:p>
            <a:p>
              <a:pPr marL="0" marR="0" lvl="0" indent="0" algn="r" defTabSz="914400" rtl="1" eaLnBrk="1" fontAlgn="base" latinLnBrk="0" hangingPunct="1">
                <a:lnSpc>
                  <a:spcPct val="100000"/>
                </a:lnSpc>
                <a:spcBef>
                  <a:spcPct val="0"/>
                </a:spcBef>
                <a:spcAft>
                  <a:spcPct val="0"/>
                </a:spcAft>
                <a:buClrTx/>
                <a:buSzTx/>
                <a:buFontTx/>
                <a:buNone/>
                <a:tabLst/>
              </a:pPr>
              <a:endParaRPr kumimoji="0" lang="fa-IR" sz="2000" b="0" i="0" u="none" strike="noStrike" cap="none" normalizeH="0" baseline="0">
                <a:ln>
                  <a:noFill/>
                </a:ln>
                <a:solidFill>
                  <a:schemeClr val="tx1"/>
                </a:solidFill>
                <a:effectLst/>
                <a:latin typeface="Arial" pitchFamily="34" charset="0"/>
                <a:cs typeface="B Mitra" pitchFamily="2" charset="-78"/>
              </a:endParaRPr>
            </a:p>
          </p:txBody>
        </p:sp>
        <p:sp>
          <p:nvSpPr>
            <p:cNvPr id="121" name="Rounded Rectangle 50"/>
            <p:cNvSpPr>
              <a:spLocks noChangeArrowheads="1"/>
            </p:cNvSpPr>
            <p:nvPr/>
          </p:nvSpPr>
          <p:spPr bwMode="auto">
            <a:xfrm>
              <a:off x="9045" y="4590"/>
              <a:ext cx="1395" cy="720"/>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fa-IR" sz="1000" b="0" i="0" u="none" strike="noStrike" cap="none" normalizeH="0" baseline="0">
                  <a:ln>
                    <a:noFill/>
                  </a:ln>
                  <a:solidFill>
                    <a:schemeClr val="tx1"/>
                  </a:solidFill>
                  <a:effectLst/>
                  <a:latin typeface="Arial" pitchFamily="34" charset="0"/>
                  <a:ea typeface="Arial" pitchFamily="34" charset="0"/>
                  <a:cs typeface="B Mitra" pitchFamily="2" charset="-78"/>
                </a:rPr>
                <a:t>اشخاص مشمول محرومیت</a:t>
              </a:r>
              <a:endParaRPr kumimoji="0" lang="fa-IR" sz="2000" b="0" i="0" u="none" strike="noStrike" cap="none" normalizeH="0" baseline="0">
                <a:ln>
                  <a:noFill/>
                </a:ln>
                <a:solidFill>
                  <a:schemeClr val="tx1"/>
                </a:solidFill>
                <a:effectLst/>
                <a:latin typeface="Arial" pitchFamily="34" charset="0"/>
                <a:cs typeface="B Mitra" pitchFamily="2" charset="-78"/>
              </a:endParaRPr>
            </a:p>
          </p:txBody>
        </p:sp>
        <p:sp>
          <p:nvSpPr>
            <p:cNvPr id="122" name="Rounded Rectangle 51"/>
            <p:cNvSpPr>
              <a:spLocks noChangeArrowheads="1"/>
            </p:cNvSpPr>
            <p:nvPr/>
          </p:nvSpPr>
          <p:spPr bwMode="auto">
            <a:xfrm>
              <a:off x="9045" y="3555"/>
              <a:ext cx="1365" cy="885"/>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fa-IR" sz="1050" b="0" i="0" u="none" strike="noStrike" cap="none" normalizeH="0" baseline="0" dirty="0">
                  <a:ln>
                    <a:noFill/>
                  </a:ln>
                  <a:solidFill>
                    <a:schemeClr val="tx1"/>
                  </a:solidFill>
                  <a:effectLst/>
                  <a:latin typeface="Arial" pitchFamily="34" charset="0"/>
                  <a:ea typeface="Arial" pitchFamily="34" charset="0"/>
                  <a:cs typeface="B Mitra" pitchFamily="2" charset="-78"/>
                </a:rPr>
                <a:t>وزارت اطلاعات</a:t>
              </a:r>
              <a:endParaRPr kumimoji="0" lang="fa-IR" sz="2000" b="0" i="0" u="none" strike="noStrike" cap="none" normalizeH="0" baseline="0" dirty="0">
                <a:ln>
                  <a:noFill/>
                </a:ln>
                <a:solidFill>
                  <a:schemeClr val="tx1"/>
                </a:solidFill>
                <a:effectLst/>
                <a:latin typeface="Arial" pitchFamily="34" charset="0"/>
                <a:cs typeface="B Mitra" pitchFamily="2" charset="-78"/>
              </a:endParaRPr>
            </a:p>
          </p:txBody>
        </p:sp>
        <p:sp>
          <p:nvSpPr>
            <p:cNvPr id="123" name="Rounded Rectangle 53"/>
            <p:cNvSpPr>
              <a:spLocks noChangeArrowheads="1"/>
            </p:cNvSpPr>
            <p:nvPr/>
          </p:nvSpPr>
          <p:spPr bwMode="auto">
            <a:xfrm>
              <a:off x="9000" y="2445"/>
              <a:ext cx="1320" cy="945"/>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fa-IR" sz="1050" b="0" i="0" u="none" strike="noStrike" cap="none" normalizeH="0" baseline="0" dirty="0">
                  <a:ln>
                    <a:noFill/>
                  </a:ln>
                  <a:solidFill>
                    <a:schemeClr val="tx1"/>
                  </a:solidFill>
                  <a:effectLst/>
                  <a:latin typeface="Arial" pitchFamily="34" charset="0"/>
                  <a:ea typeface="Arial" pitchFamily="34" charset="0"/>
                  <a:cs typeface="B Mitra" pitchFamily="2" charset="-78"/>
                </a:rPr>
                <a:t>کلیه دستگاه‌ها</a:t>
              </a:r>
              <a:endParaRPr kumimoji="0" lang="fa-IR" sz="2000" b="0" i="0" u="none" strike="noStrike" cap="none" normalizeH="0" baseline="0" dirty="0">
                <a:ln>
                  <a:noFill/>
                </a:ln>
                <a:solidFill>
                  <a:schemeClr val="tx1"/>
                </a:solidFill>
                <a:effectLst/>
                <a:latin typeface="Arial" pitchFamily="34" charset="0"/>
                <a:cs typeface="B Mitra" pitchFamily="2" charset="-78"/>
              </a:endParaRPr>
            </a:p>
          </p:txBody>
        </p:sp>
        <p:sp>
          <p:nvSpPr>
            <p:cNvPr id="124" name="Rounded Rectangle 54"/>
            <p:cNvSpPr>
              <a:spLocks noChangeArrowheads="1"/>
            </p:cNvSpPr>
            <p:nvPr/>
          </p:nvSpPr>
          <p:spPr bwMode="auto">
            <a:xfrm>
              <a:off x="8999" y="6975"/>
              <a:ext cx="1515" cy="630"/>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900" b="0" i="0" u="none" strike="noStrike" cap="none" normalizeH="0" baseline="0" dirty="0">
                  <a:ln>
                    <a:noFill/>
                  </a:ln>
                  <a:solidFill>
                    <a:schemeClr val="tx1"/>
                  </a:solidFill>
                  <a:effectLst/>
                  <a:latin typeface="Arial" pitchFamily="34" charset="0"/>
                  <a:ea typeface="Arial" pitchFamily="34" charset="0"/>
                  <a:cs typeface="B Mitra" pitchFamily="2" charset="-78"/>
                </a:rPr>
                <a:t>معاونت راهبردی</a:t>
              </a:r>
            </a:p>
            <a:p>
              <a:pPr marL="0" marR="0" lvl="0" indent="0" algn="ctr" defTabSz="914400" rtl="1" eaLnBrk="1" fontAlgn="base" latinLnBrk="0" hangingPunct="1">
                <a:lnSpc>
                  <a:spcPct val="100000"/>
                </a:lnSpc>
                <a:spcBef>
                  <a:spcPct val="0"/>
                </a:spcBef>
                <a:spcAft>
                  <a:spcPct val="0"/>
                </a:spcAft>
                <a:buClrTx/>
                <a:buSzTx/>
                <a:buFontTx/>
                <a:buNone/>
                <a:tabLst/>
              </a:pPr>
              <a:r>
                <a:rPr kumimoji="0" lang="fa-IR" sz="900" b="0" i="0" u="none" strike="noStrike" cap="none" normalizeH="0" baseline="0" dirty="0">
                  <a:ln>
                    <a:noFill/>
                  </a:ln>
                  <a:solidFill>
                    <a:schemeClr val="tx1"/>
                  </a:solidFill>
                  <a:effectLst/>
                  <a:latin typeface="Arial" pitchFamily="34" charset="0"/>
                  <a:ea typeface="Arial" pitchFamily="34" charset="0"/>
                  <a:cs typeface="B Mitra" pitchFamily="2" charset="-78"/>
                </a:rPr>
                <a:t>معاونت توسعه</a:t>
              </a:r>
              <a:r>
                <a:rPr kumimoji="0" lang="fa-IR" sz="1000" b="0" i="0" u="none" strike="noStrike" cap="none" normalizeH="0" baseline="0" dirty="0">
                  <a:ln>
                    <a:noFill/>
                  </a:ln>
                  <a:solidFill>
                    <a:schemeClr val="tx1"/>
                  </a:solidFill>
                  <a:effectLst/>
                  <a:latin typeface="Arial" pitchFamily="34" charset="0"/>
                  <a:ea typeface="Arial" pitchFamily="34" charset="0"/>
                  <a:cs typeface="B Mitra" pitchFamily="2" charset="-78"/>
                </a:rPr>
                <a:t> </a:t>
              </a:r>
              <a:r>
                <a:rPr kumimoji="0" lang="fa-IR" sz="900" b="0" i="0" u="none" strike="noStrike" cap="none" normalizeH="0" baseline="0" dirty="0">
                  <a:ln>
                    <a:noFill/>
                  </a:ln>
                  <a:solidFill>
                    <a:schemeClr val="tx1"/>
                  </a:solidFill>
                  <a:effectLst/>
                  <a:latin typeface="Arial" pitchFamily="34" charset="0"/>
                  <a:ea typeface="Arial" pitchFamily="34" charset="0"/>
                  <a:cs typeface="B Mitra" pitchFamily="2" charset="-78"/>
                </a:rPr>
                <a:t>مدیریت</a:t>
              </a:r>
              <a:endParaRPr kumimoji="0" lang="fa-IR" sz="2000" b="0" i="0" u="none" strike="noStrike" cap="none" normalizeH="0" baseline="0" dirty="0">
                <a:ln>
                  <a:noFill/>
                </a:ln>
                <a:solidFill>
                  <a:schemeClr val="tx1"/>
                </a:solidFill>
                <a:effectLst/>
                <a:latin typeface="Arial" pitchFamily="34" charset="0"/>
                <a:cs typeface="B Mitra" pitchFamily="2" charset="-78"/>
              </a:endParaRPr>
            </a:p>
          </p:txBody>
        </p:sp>
        <p:sp>
          <p:nvSpPr>
            <p:cNvPr id="125" name="Oval 134"/>
            <p:cNvSpPr>
              <a:spLocks noChangeArrowheads="1"/>
            </p:cNvSpPr>
            <p:nvPr/>
          </p:nvSpPr>
          <p:spPr bwMode="auto">
            <a:xfrm>
              <a:off x="8721" y="1445"/>
              <a:ext cx="4290" cy="645"/>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fa-IR" sz="1000" b="0" i="0" u="none" strike="noStrike" cap="none" normalizeH="0" baseline="0" dirty="0">
                  <a:ln>
                    <a:noFill/>
                  </a:ln>
                  <a:solidFill>
                    <a:schemeClr val="tx1"/>
                  </a:solidFill>
                  <a:effectLst/>
                  <a:latin typeface="Arial" pitchFamily="34" charset="0"/>
                  <a:ea typeface="Arial" pitchFamily="34" charset="0"/>
                  <a:cs typeface="B Mitra" pitchFamily="2" charset="-78"/>
                </a:rPr>
                <a:t>فصل دوم :تکالیف دستگاهها در پیش</a:t>
              </a:r>
              <a:r>
                <a:rPr kumimoji="0" lang="fa-IR" sz="1200" b="0" i="0" u="none" strike="noStrike" cap="none" normalizeH="0" baseline="0" dirty="0">
                  <a:ln>
                    <a:noFill/>
                  </a:ln>
                  <a:solidFill>
                    <a:schemeClr val="tx1"/>
                  </a:solidFill>
                  <a:effectLst/>
                  <a:latin typeface="Arial" pitchFamily="34" charset="0"/>
                  <a:ea typeface="Arial" pitchFamily="34" charset="0"/>
                  <a:cs typeface="B Mitra" pitchFamily="2" charset="-78"/>
                </a:rPr>
                <a:t> گیری</a:t>
              </a:r>
              <a:endParaRPr kumimoji="0" lang="fa-IR" sz="2000" b="0" i="0" u="none" strike="noStrike" cap="none" normalizeH="0" baseline="0" dirty="0">
                <a:ln>
                  <a:noFill/>
                </a:ln>
                <a:solidFill>
                  <a:schemeClr val="tx1"/>
                </a:solidFill>
                <a:effectLst/>
                <a:latin typeface="Arial" pitchFamily="34" charset="0"/>
                <a:cs typeface="B Mitra" pitchFamily="2" charset="-78"/>
              </a:endParaRPr>
            </a:p>
          </p:txBody>
        </p:sp>
        <p:sp>
          <p:nvSpPr>
            <p:cNvPr id="126" name="Rounded Rectangle 144"/>
            <p:cNvSpPr>
              <a:spLocks noChangeArrowheads="1"/>
            </p:cNvSpPr>
            <p:nvPr/>
          </p:nvSpPr>
          <p:spPr bwMode="auto">
            <a:xfrm>
              <a:off x="8355" y="5370"/>
              <a:ext cx="780" cy="930"/>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fa-IR" sz="1000" b="0" i="0" u="none" strike="noStrike" cap="none" normalizeH="0" baseline="0">
                  <a:ln>
                    <a:noFill/>
                  </a:ln>
                  <a:solidFill>
                    <a:schemeClr val="tx1"/>
                  </a:solidFill>
                  <a:effectLst/>
                  <a:latin typeface="Arial" pitchFamily="34" charset="0"/>
                  <a:ea typeface="Arial" pitchFamily="34" charset="0"/>
                  <a:cs typeface="B Mitra" pitchFamily="2" charset="-78"/>
                </a:rPr>
                <a:t>آئین نامه</a:t>
              </a:r>
              <a:r>
                <a:rPr kumimoji="0" lang="fa-IR" sz="900" b="0" i="0" u="none" strike="noStrike" cap="none" normalizeH="0" baseline="0">
                  <a:ln>
                    <a:noFill/>
                  </a:ln>
                  <a:solidFill>
                    <a:schemeClr val="tx1"/>
                  </a:solidFill>
                  <a:effectLst/>
                  <a:latin typeface="Arial" pitchFamily="34" charset="0"/>
                  <a:ea typeface="Arial" pitchFamily="34" charset="0"/>
                  <a:cs typeface="B Mitra" pitchFamily="2" charset="-78"/>
                </a:rPr>
                <a:t> 2</a:t>
              </a:r>
              <a:endParaRPr kumimoji="0" lang="fa-IR" sz="2000" b="0" i="0" u="none" strike="noStrike" cap="none" normalizeH="0" baseline="0">
                <a:ln>
                  <a:noFill/>
                </a:ln>
                <a:solidFill>
                  <a:schemeClr val="tx1"/>
                </a:solidFill>
                <a:effectLst/>
                <a:latin typeface="Arial" pitchFamily="34" charset="0"/>
                <a:cs typeface="B Mitra" pitchFamily="2" charset="-78"/>
              </a:endParaRPr>
            </a:p>
          </p:txBody>
        </p:sp>
        <p:sp>
          <p:nvSpPr>
            <p:cNvPr id="127" name="Rounded Rectangle 145"/>
            <p:cNvSpPr>
              <a:spLocks noChangeArrowheads="1"/>
            </p:cNvSpPr>
            <p:nvPr/>
          </p:nvSpPr>
          <p:spPr bwMode="auto">
            <a:xfrm>
              <a:off x="8355" y="7665"/>
              <a:ext cx="750" cy="870"/>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fa-IR" sz="1000" b="0" i="0" u="none" strike="noStrike" cap="none" normalizeH="0" baseline="0">
                  <a:ln>
                    <a:noFill/>
                  </a:ln>
                  <a:solidFill>
                    <a:schemeClr val="tx1"/>
                  </a:solidFill>
                  <a:effectLst/>
                  <a:latin typeface="Arial" pitchFamily="34" charset="0"/>
                  <a:ea typeface="Arial" pitchFamily="34" charset="0"/>
                  <a:cs typeface="B Mitra" pitchFamily="2" charset="-78"/>
                </a:rPr>
                <a:t>آئین نامه</a:t>
              </a:r>
              <a:r>
                <a:rPr kumimoji="0" lang="fa-IR" sz="900" b="0" i="0" u="none" strike="noStrike" cap="none" normalizeH="0" baseline="0">
                  <a:ln>
                    <a:noFill/>
                  </a:ln>
                  <a:solidFill>
                    <a:schemeClr val="tx1"/>
                  </a:solidFill>
                  <a:effectLst/>
                  <a:latin typeface="Arial" pitchFamily="34" charset="0"/>
                  <a:ea typeface="Arial" pitchFamily="34" charset="0"/>
                  <a:cs typeface="B Mitra" pitchFamily="2" charset="-78"/>
                </a:rPr>
                <a:t> 3</a:t>
              </a:r>
              <a:endParaRPr kumimoji="0" lang="fa-IR" sz="2000" b="0" i="0" u="none" strike="noStrike" cap="none" normalizeH="0" baseline="0">
                <a:ln>
                  <a:noFill/>
                </a:ln>
                <a:solidFill>
                  <a:schemeClr val="tx1"/>
                </a:solidFill>
                <a:effectLst/>
                <a:latin typeface="Arial" pitchFamily="34" charset="0"/>
                <a:cs typeface="B Mitra" pitchFamily="2" charset="-78"/>
              </a:endParaRPr>
            </a:p>
          </p:txBody>
        </p:sp>
        <p:sp>
          <p:nvSpPr>
            <p:cNvPr id="128" name="Rounded Rectangle 148"/>
            <p:cNvSpPr>
              <a:spLocks noChangeArrowheads="1"/>
            </p:cNvSpPr>
            <p:nvPr/>
          </p:nvSpPr>
          <p:spPr bwMode="auto">
            <a:xfrm>
              <a:off x="8355" y="2430"/>
              <a:ext cx="780" cy="1020"/>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fa-IR" sz="1050" b="0" i="0" u="none" strike="noStrike" cap="none" normalizeH="0" baseline="0">
                  <a:ln>
                    <a:noFill/>
                  </a:ln>
                  <a:solidFill>
                    <a:schemeClr val="tx1"/>
                  </a:solidFill>
                  <a:effectLst/>
                  <a:latin typeface="Arial" pitchFamily="34" charset="0"/>
                  <a:ea typeface="Arial" pitchFamily="34" charset="0"/>
                  <a:cs typeface="B Mitra" pitchFamily="2" charset="-78"/>
                </a:rPr>
                <a:t>آئین نامه 1</a:t>
              </a:r>
              <a:endParaRPr kumimoji="0" lang="fa-IR" sz="2000" b="0" i="0" u="none" strike="noStrike" cap="none" normalizeH="0" baseline="0">
                <a:ln>
                  <a:noFill/>
                </a:ln>
                <a:solidFill>
                  <a:schemeClr val="tx1"/>
                </a:solidFill>
                <a:effectLst/>
                <a:latin typeface="Arial" pitchFamily="34" charset="0"/>
                <a:cs typeface="B Mitra" pitchFamily="2" charset="-78"/>
              </a:endParaRPr>
            </a:p>
          </p:txBody>
        </p:sp>
        <p:sp>
          <p:nvSpPr>
            <p:cNvPr id="129" name="Rounded Rectangle 149"/>
            <p:cNvSpPr>
              <a:spLocks noChangeArrowheads="1"/>
            </p:cNvSpPr>
            <p:nvPr/>
          </p:nvSpPr>
          <p:spPr bwMode="auto">
            <a:xfrm>
              <a:off x="8400" y="9300"/>
              <a:ext cx="825" cy="945"/>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fa-IR" sz="1000" b="0" i="0" u="none" strike="noStrike" cap="none" normalizeH="0" baseline="0">
                  <a:ln>
                    <a:noFill/>
                  </a:ln>
                  <a:solidFill>
                    <a:schemeClr val="tx1"/>
                  </a:solidFill>
                  <a:effectLst/>
                  <a:latin typeface="Arial" pitchFamily="34" charset="0"/>
                  <a:ea typeface="Arial" pitchFamily="34" charset="0"/>
                  <a:cs typeface="B Mitra" pitchFamily="2" charset="-78"/>
                </a:rPr>
                <a:t>آئین نامه</a:t>
              </a:r>
              <a:r>
                <a:rPr kumimoji="0" lang="fa-IR" sz="900" b="0" i="0" u="none" strike="noStrike" cap="none" normalizeH="0" baseline="0">
                  <a:ln>
                    <a:noFill/>
                  </a:ln>
                  <a:solidFill>
                    <a:schemeClr val="tx1"/>
                  </a:solidFill>
                  <a:effectLst/>
                  <a:latin typeface="Arial" pitchFamily="34" charset="0"/>
                  <a:ea typeface="Arial" pitchFamily="34" charset="0"/>
                  <a:cs typeface="B Mitra" pitchFamily="2" charset="-78"/>
                </a:rPr>
                <a:t> 4و5</a:t>
              </a:r>
              <a:endParaRPr kumimoji="0" lang="fa-IR" sz="2000" b="0" i="0" u="none" strike="noStrike" cap="none" normalizeH="0" baseline="0">
                <a:ln>
                  <a:noFill/>
                </a:ln>
                <a:solidFill>
                  <a:schemeClr val="tx1"/>
                </a:solidFill>
                <a:effectLst/>
                <a:latin typeface="Arial" pitchFamily="34" charset="0"/>
                <a:cs typeface="B Mitra" pitchFamily="2" charset="-78"/>
              </a:endParaRPr>
            </a:p>
          </p:txBody>
        </p:sp>
        <p:sp>
          <p:nvSpPr>
            <p:cNvPr id="130" name="Rounded Rectangle 150"/>
            <p:cNvSpPr>
              <a:spLocks noChangeArrowheads="1"/>
            </p:cNvSpPr>
            <p:nvPr/>
          </p:nvSpPr>
          <p:spPr bwMode="auto">
            <a:xfrm>
              <a:off x="8400" y="10260"/>
              <a:ext cx="930" cy="1065"/>
            </a:xfrm>
            <a:prstGeom prst="roundRect">
              <a:avLst>
                <a:gd name="adj" fmla="val 49361"/>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fa-IR" sz="1000" b="0" i="0" u="none" strike="noStrike" cap="none" normalizeH="0" baseline="0">
                  <a:ln>
                    <a:noFill/>
                  </a:ln>
                  <a:solidFill>
                    <a:schemeClr val="tx1"/>
                  </a:solidFill>
                  <a:effectLst/>
                  <a:latin typeface="Arial" pitchFamily="34" charset="0"/>
                  <a:ea typeface="Arial" pitchFamily="34" charset="0"/>
                  <a:cs typeface="B Mitra" pitchFamily="2" charset="-78"/>
                </a:rPr>
                <a:t>آئین نامه 6و 7</a:t>
              </a:r>
              <a:endParaRPr kumimoji="0" lang="fa-IR" sz="2000" b="0" i="0" u="none" strike="noStrike" cap="none" normalizeH="0" baseline="0">
                <a:ln>
                  <a:noFill/>
                </a:ln>
                <a:solidFill>
                  <a:schemeClr val="tx1"/>
                </a:solidFill>
                <a:effectLst/>
                <a:latin typeface="Arial" pitchFamily="34" charset="0"/>
                <a:cs typeface="B Mitra" pitchFamily="2" charset="-78"/>
              </a:endParaRPr>
            </a:p>
          </p:txBody>
        </p:sp>
        <p:sp>
          <p:nvSpPr>
            <p:cNvPr id="131" name="Rounded Rectangle 151"/>
            <p:cNvSpPr>
              <a:spLocks noChangeArrowheads="1"/>
            </p:cNvSpPr>
            <p:nvPr/>
          </p:nvSpPr>
          <p:spPr bwMode="auto">
            <a:xfrm>
              <a:off x="9135" y="10170"/>
              <a:ext cx="1425" cy="960"/>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a:ln>
                    <a:noFill/>
                  </a:ln>
                  <a:solidFill>
                    <a:schemeClr val="tx1"/>
                  </a:solidFill>
                  <a:effectLst/>
                  <a:latin typeface="Arial" pitchFamily="34" charset="0"/>
                  <a:ea typeface="Arial" pitchFamily="34" charset="0"/>
                  <a:cs typeface="B Mitra" pitchFamily="2" charset="-78"/>
                </a:rPr>
                <a:t>سازمان ثبت اسناد واملاک کشور</a:t>
              </a:r>
              <a:endParaRPr kumimoji="0" lang="fa-IR" sz="2000" b="0" i="0" u="none" strike="noStrike" cap="none" normalizeH="0" baseline="0">
                <a:ln>
                  <a:noFill/>
                </a:ln>
                <a:solidFill>
                  <a:schemeClr val="tx1"/>
                </a:solidFill>
                <a:effectLst/>
                <a:latin typeface="Arial" pitchFamily="34" charset="0"/>
                <a:cs typeface="B Mitra" pitchFamily="2" charset="-78"/>
              </a:endParaRPr>
            </a:p>
          </p:txBody>
        </p:sp>
        <p:sp>
          <p:nvSpPr>
            <p:cNvPr id="132" name="Rounded Rectangle 152"/>
            <p:cNvSpPr>
              <a:spLocks noChangeArrowheads="1"/>
            </p:cNvSpPr>
            <p:nvPr/>
          </p:nvSpPr>
          <p:spPr bwMode="auto">
            <a:xfrm>
              <a:off x="11459" y="10305"/>
              <a:ext cx="1665" cy="705"/>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fa-IR" sz="1000" b="0" i="0" u="none" strike="noStrike" cap="none" normalizeH="0" baseline="0">
                  <a:ln>
                    <a:noFill/>
                  </a:ln>
                  <a:solidFill>
                    <a:schemeClr val="tx1"/>
                  </a:solidFill>
                  <a:effectLst/>
                  <a:latin typeface="Arial" pitchFamily="34" charset="0"/>
                  <a:ea typeface="Arial" pitchFamily="34" charset="0"/>
                  <a:cs typeface="B Mitra" pitchFamily="2" charset="-78"/>
                </a:rPr>
                <a:t>تکمیل واجرا طرح کاداستر</a:t>
              </a:r>
              <a:endParaRPr kumimoji="0" lang="fa-IR" sz="2000" b="0" i="0" u="none" strike="noStrike" cap="none" normalizeH="0" baseline="0">
                <a:ln>
                  <a:noFill/>
                </a:ln>
                <a:solidFill>
                  <a:schemeClr val="tx1"/>
                </a:solidFill>
                <a:effectLst/>
                <a:latin typeface="Arial" pitchFamily="34" charset="0"/>
                <a:cs typeface="B Mitra" pitchFamily="2" charset="-78"/>
              </a:endParaRPr>
            </a:p>
          </p:txBody>
        </p:sp>
      </p:grpSp>
      <p:grpSp>
        <p:nvGrpSpPr>
          <p:cNvPr id="21" name="Group 48"/>
          <p:cNvGrpSpPr>
            <a:grpSpLocks/>
          </p:cNvGrpSpPr>
          <p:nvPr/>
        </p:nvGrpSpPr>
        <p:grpSpPr bwMode="auto">
          <a:xfrm>
            <a:off x="1" y="0"/>
            <a:ext cx="4457168" cy="6858000"/>
            <a:chOff x="405" y="435"/>
            <a:chExt cx="7860" cy="11160"/>
          </a:xfrm>
        </p:grpSpPr>
        <p:sp>
          <p:nvSpPr>
            <p:cNvPr id="22" name="Flowchart: Alternate Process 7"/>
            <p:cNvSpPr>
              <a:spLocks noChangeArrowheads="1"/>
            </p:cNvSpPr>
            <p:nvPr/>
          </p:nvSpPr>
          <p:spPr bwMode="auto">
            <a:xfrm>
              <a:off x="405" y="435"/>
              <a:ext cx="7860" cy="11160"/>
            </a:xfrm>
            <a:prstGeom prst="flowChartAlternateProcess">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2000" b="0" i="0" u="none" strike="noStrike" cap="none" normalizeH="0" baseline="0">
                <a:ln>
                  <a:noFill/>
                </a:ln>
                <a:solidFill>
                  <a:schemeClr val="tx1"/>
                </a:solidFill>
                <a:effectLst/>
                <a:latin typeface="Arial" pitchFamily="34" charset="0"/>
                <a:cs typeface="B Mitra" pitchFamily="2" charset="-78"/>
              </a:endParaRPr>
            </a:p>
          </p:txBody>
        </p:sp>
        <p:sp>
          <p:nvSpPr>
            <p:cNvPr id="23" name="Rectangle 9"/>
            <p:cNvSpPr>
              <a:spLocks noChangeArrowheads="1"/>
            </p:cNvSpPr>
            <p:nvPr/>
          </p:nvSpPr>
          <p:spPr bwMode="auto">
            <a:xfrm>
              <a:off x="2835" y="1620"/>
              <a:ext cx="1395" cy="810"/>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a:ln>
                    <a:noFill/>
                  </a:ln>
                  <a:solidFill>
                    <a:schemeClr val="bg1"/>
                  </a:solidFill>
                  <a:effectLst/>
                  <a:latin typeface="Arial" pitchFamily="34" charset="0"/>
                  <a:ea typeface="Arial" pitchFamily="34" charset="0"/>
                  <a:cs typeface="B Mitra" pitchFamily="2" charset="-78"/>
                </a:rPr>
                <a:t>مهندسی مجدّد سامانه رسیدگی به شکایات</a:t>
              </a:r>
              <a:endParaRPr kumimoji="0" lang="fa-IR" sz="2000" b="0" i="0" u="none" strike="noStrike" cap="none" normalizeH="0" baseline="0">
                <a:ln>
                  <a:noFill/>
                </a:ln>
                <a:solidFill>
                  <a:schemeClr val="bg1"/>
                </a:solidFill>
                <a:effectLst/>
                <a:latin typeface="Arial" pitchFamily="34" charset="0"/>
                <a:cs typeface="B Mitra" pitchFamily="2" charset="-78"/>
              </a:endParaRPr>
            </a:p>
          </p:txBody>
        </p:sp>
        <p:sp>
          <p:nvSpPr>
            <p:cNvPr id="24" name="Rectangle 10"/>
            <p:cNvSpPr>
              <a:spLocks noChangeArrowheads="1"/>
            </p:cNvSpPr>
            <p:nvPr/>
          </p:nvSpPr>
          <p:spPr bwMode="auto">
            <a:xfrm>
              <a:off x="630" y="7095"/>
              <a:ext cx="1485" cy="1140"/>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a:ln>
                    <a:noFill/>
                  </a:ln>
                  <a:solidFill>
                    <a:schemeClr val="bg1"/>
                  </a:solidFill>
                  <a:effectLst/>
                  <a:latin typeface="Arial" pitchFamily="34" charset="0"/>
                  <a:ea typeface="Arial" pitchFamily="34" charset="0"/>
                  <a:cs typeface="B Mitra" pitchFamily="2" charset="-78"/>
                </a:rPr>
                <a:t>صداو سیما وزارت خانه های فرهنگ و ارشاد وسایرنهادات آموزشی فرهنگی  </a:t>
              </a:r>
              <a:endParaRPr kumimoji="0" lang="fa-IR" sz="2000" b="0" i="0" u="none" strike="noStrike" cap="none" normalizeH="0" baseline="0">
                <a:ln>
                  <a:noFill/>
                </a:ln>
                <a:solidFill>
                  <a:schemeClr val="bg1"/>
                </a:solidFill>
                <a:effectLst/>
                <a:latin typeface="Arial" pitchFamily="34" charset="0"/>
                <a:cs typeface="B Mitra" pitchFamily="2" charset="-78"/>
              </a:endParaRPr>
            </a:p>
          </p:txBody>
        </p:sp>
        <p:sp>
          <p:nvSpPr>
            <p:cNvPr id="25" name="Rectangle 11"/>
            <p:cNvSpPr>
              <a:spLocks noChangeArrowheads="1"/>
            </p:cNvSpPr>
            <p:nvPr/>
          </p:nvSpPr>
          <p:spPr bwMode="auto">
            <a:xfrm>
              <a:off x="615" y="6135"/>
              <a:ext cx="1500" cy="88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fa-IR" sz="1000" b="0" i="0" u="none" strike="noStrike" cap="none" normalizeH="0" baseline="0">
                  <a:ln>
                    <a:noFill/>
                  </a:ln>
                  <a:solidFill>
                    <a:schemeClr val="bg1"/>
                  </a:solidFill>
                  <a:effectLst/>
                  <a:latin typeface="Arial" pitchFamily="34" charset="0"/>
                  <a:ea typeface="Arial" pitchFamily="34" charset="0"/>
                  <a:cs typeface="B Mitra" pitchFamily="2" charset="-78"/>
                </a:rPr>
                <a:t>مراجع قضائی واداری</a:t>
              </a:r>
              <a:endParaRPr kumimoji="0" lang="fa-IR" sz="2000" b="0" i="0" u="none" strike="noStrike" cap="none" normalizeH="0" baseline="0">
                <a:ln>
                  <a:noFill/>
                </a:ln>
                <a:solidFill>
                  <a:schemeClr val="bg1"/>
                </a:solidFill>
                <a:effectLst/>
                <a:latin typeface="Arial" pitchFamily="34" charset="0"/>
                <a:cs typeface="B Mitra" pitchFamily="2" charset="-78"/>
              </a:endParaRPr>
            </a:p>
          </p:txBody>
        </p:sp>
        <p:sp>
          <p:nvSpPr>
            <p:cNvPr id="26" name="Rectangle 13"/>
            <p:cNvSpPr>
              <a:spLocks noChangeArrowheads="1"/>
            </p:cNvSpPr>
            <p:nvPr/>
          </p:nvSpPr>
          <p:spPr bwMode="auto">
            <a:xfrm>
              <a:off x="720" y="5310"/>
              <a:ext cx="1395" cy="720"/>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fa-IR" sz="1200" b="0" i="0" u="none" strike="noStrike" cap="none" normalizeH="0" baseline="0">
                  <a:ln>
                    <a:noFill/>
                  </a:ln>
                  <a:solidFill>
                    <a:schemeClr val="bg1"/>
                  </a:solidFill>
                  <a:effectLst/>
                  <a:latin typeface="Arial" pitchFamily="34" charset="0"/>
                  <a:ea typeface="Arial" pitchFamily="34" charset="0"/>
                  <a:cs typeface="B Mitra" pitchFamily="2" charset="-78"/>
                </a:rPr>
                <a:t>دولت</a:t>
              </a:r>
              <a:endParaRPr kumimoji="0" lang="fa-IR" sz="2000" b="0" i="0" u="none" strike="noStrike" cap="none" normalizeH="0" baseline="0">
                <a:ln>
                  <a:noFill/>
                </a:ln>
                <a:solidFill>
                  <a:schemeClr val="bg1"/>
                </a:solidFill>
                <a:effectLst/>
                <a:latin typeface="Arial" pitchFamily="34" charset="0"/>
                <a:cs typeface="B Mitra" pitchFamily="2" charset="-78"/>
              </a:endParaRPr>
            </a:p>
          </p:txBody>
        </p:sp>
        <p:sp>
          <p:nvSpPr>
            <p:cNvPr id="27" name="Rectangle 14"/>
            <p:cNvSpPr>
              <a:spLocks noChangeArrowheads="1"/>
            </p:cNvSpPr>
            <p:nvPr/>
          </p:nvSpPr>
          <p:spPr bwMode="auto">
            <a:xfrm>
              <a:off x="960" y="4335"/>
              <a:ext cx="1155" cy="840"/>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900" b="0" i="0" u="none" strike="noStrike" cap="none" normalizeH="0" baseline="0">
                  <a:ln>
                    <a:noFill/>
                  </a:ln>
                  <a:solidFill>
                    <a:schemeClr val="bg1"/>
                  </a:solidFill>
                  <a:effectLst/>
                  <a:latin typeface="Arial" pitchFamily="34" charset="0"/>
                  <a:ea typeface="Arial" pitchFamily="34" charset="0"/>
                  <a:cs typeface="B Mitra" pitchFamily="2" charset="-78"/>
                </a:rPr>
                <a:t>شورای دستگاههای نظارتی</a:t>
              </a:r>
              <a:endParaRPr kumimoji="0" lang="fa-IR" sz="2000" b="0" i="0" u="none" strike="noStrike" cap="none" normalizeH="0" baseline="0">
                <a:ln>
                  <a:noFill/>
                </a:ln>
                <a:solidFill>
                  <a:schemeClr val="bg1"/>
                </a:solidFill>
                <a:effectLst/>
                <a:latin typeface="Arial" pitchFamily="34" charset="0"/>
                <a:cs typeface="B Mitra" pitchFamily="2" charset="-78"/>
              </a:endParaRPr>
            </a:p>
          </p:txBody>
        </p:sp>
        <p:sp>
          <p:nvSpPr>
            <p:cNvPr id="28" name="Rectangle 15"/>
            <p:cNvSpPr>
              <a:spLocks noChangeArrowheads="1"/>
            </p:cNvSpPr>
            <p:nvPr/>
          </p:nvSpPr>
          <p:spPr bwMode="auto">
            <a:xfrm>
              <a:off x="720" y="3465"/>
              <a:ext cx="1395" cy="720"/>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fa-IR" sz="1000" b="0" i="0" u="none" strike="noStrike" cap="none" normalizeH="0" baseline="0">
                  <a:ln>
                    <a:noFill/>
                  </a:ln>
                  <a:solidFill>
                    <a:schemeClr val="bg1"/>
                  </a:solidFill>
                  <a:effectLst/>
                  <a:latin typeface="Arial" pitchFamily="34" charset="0"/>
                  <a:ea typeface="Arial" pitchFamily="34" charset="0"/>
                  <a:cs typeface="B Mitra" pitchFamily="2" charset="-78"/>
                </a:rPr>
                <a:t>انجام وظایف مقرردراین قانون</a:t>
              </a:r>
              <a:endParaRPr kumimoji="0" lang="fa-IR" sz="2000" b="0" i="0" u="none" strike="noStrike" cap="none" normalizeH="0" baseline="0">
                <a:ln>
                  <a:noFill/>
                </a:ln>
                <a:solidFill>
                  <a:schemeClr val="bg1"/>
                </a:solidFill>
                <a:effectLst/>
                <a:latin typeface="Arial" pitchFamily="34" charset="0"/>
                <a:cs typeface="B Mitra" pitchFamily="2" charset="-78"/>
              </a:endParaRPr>
            </a:p>
          </p:txBody>
        </p:sp>
        <p:sp>
          <p:nvSpPr>
            <p:cNvPr id="29" name="Rectangle 17"/>
            <p:cNvSpPr>
              <a:spLocks noChangeArrowheads="1"/>
            </p:cNvSpPr>
            <p:nvPr/>
          </p:nvSpPr>
          <p:spPr bwMode="auto">
            <a:xfrm>
              <a:off x="960" y="2385"/>
              <a:ext cx="1155" cy="990"/>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900" b="0" i="0" u="none" strike="noStrike" cap="none" normalizeH="0" baseline="0">
                  <a:ln>
                    <a:noFill/>
                  </a:ln>
                  <a:solidFill>
                    <a:schemeClr val="bg1"/>
                  </a:solidFill>
                  <a:effectLst/>
                  <a:latin typeface="Arial" pitchFamily="34" charset="0"/>
                  <a:ea typeface="Arial" pitchFamily="34" charset="0"/>
                  <a:cs typeface="B Mitra" pitchFamily="2" charset="-78"/>
                </a:rPr>
                <a:t>مدیران، سرپرستان،</a:t>
              </a:r>
            </a:p>
            <a:p>
              <a:pPr marL="0" marR="0" lvl="0" indent="0" algn="ctr" defTabSz="914400" rtl="1" eaLnBrk="1" fontAlgn="base" latinLnBrk="0" hangingPunct="1">
                <a:lnSpc>
                  <a:spcPct val="100000"/>
                </a:lnSpc>
                <a:spcBef>
                  <a:spcPct val="0"/>
                </a:spcBef>
                <a:spcAft>
                  <a:spcPct val="0"/>
                </a:spcAft>
                <a:buClrTx/>
                <a:buSzTx/>
                <a:buFontTx/>
                <a:buNone/>
                <a:tabLst/>
              </a:pPr>
              <a:r>
                <a:rPr kumimoji="0" lang="fa-IR" sz="900" b="0" i="0" u="none" strike="noStrike" cap="none" normalizeH="0" baseline="0">
                  <a:ln>
                    <a:noFill/>
                  </a:ln>
                  <a:solidFill>
                    <a:schemeClr val="bg1"/>
                  </a:solidFill>
                  <a:effectLst/>
                  <a:latin typeface="Arial" pitchFamily="34" charset="0"/>
                  <a:ea typeface="Arial" pitchFamily="34" charset="0"/>
                  <a:cs typeface="B Mitra" pitchFamily="2" charset="-78"/>
                </a:rPr>
                <a:t>کارکنان اشخاص</a:t>
              </a:r>
              <a:endParaRPr kumimoji="0" lang="fa-IR" sz="2000" b="0" i="0" u="none" strike="noStrike" cap="none" normalizeH="0" baseline="0">
                <a:ln>
                  <a:noFill/>
                </a:ln>
                <a:solidFill>
                  <a:schemeClr val="bg1"/>
                </a:solidFill>
                <a:effectLst/>
                <a:latin typeface="Arial" pitchFamily="34" charset="0"/>
                <a:cs typeface="B Mitra" pitchFamily="2" charset="-78"/>
              </a:endParaRPr>
            </a:p>
          </p:txBody>
        </p:sp>
        <p:sp>
          <p:nvSpPr>
            <p:cNvPr id="30" name="Rectangle 18"/>
            <p:cNvSpPr>
              <a:spLocks noChangeArrowheads="1"/>
            </p:cNvSpPr>
            <p:nvPr/>
          </p:nvSpPr>
          <p:spPr bwMode="auto">
            <a:xfrm>
              <a:off x="720" y="1545"/>
              <a:ext cx="1395" cy="720"/>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fa-IR" sz="1000" b="0" i="0" u="none" strike="noStrike" cap="none" normalizeH="0" baseline="0">
                  <a:ln>
                    <a:noFill/>
                  </a:ln>
                  <a:solidFill>
                    <a:schemeClr val="bg1"/>
                  </a:solidFill>
                  <a:effectLst/>
                  <a:latin typeface="Arial" pitchFamily="34" charset="0"/>
                  <a:ea typeface="Arial" pitchFamily="34" charset="0"/>
                  <a:cs typeface="B Mitra" pitchFamily="2" charset="-78"/>
                </a:rPr>
                <a:t>کلیه دستگاه های مشمول</a:t>
              </a:r>
              <a:endParaRPr kumimoji="0" lang="fa-IR" sz="2000" b="0" i="0" u="none" strike="noStrike" cap="none" normalizeH="0" baseline="0">
                <a:ln>
                  <a:noFill/>
                </a:ln>
                <a:solidFill>
                  <a:schemeClr val="bg1"/>
                </a:solidFill>
                <a:effectLst/>
                <a:latin typeface="Arial" pitchFamily="34" charset="0"/>
                <a:cs typeface="B Mitra" pitchFamily="2" charset="-78"/>
              </a:endParaRPr>
            </a:p>
          </p:txBody>
        </p:sp>
        <p:sp>
          <p:nvSpPr>
            <p:cNvPr id="31" name="Rectangle 19"/>
            <p:cNvSpPr>
              <a:spLocks noChangeArrowheads="1"/>
            </p:cNvSpPr>
            <p:nvPr/>
          </p:nvSpPr>
          <p:spPr bwMode="auto">
            <a:xfrm>
              <a:off x="2820" y="3450"/>
              <a:ext cx="1395" cy="840"/>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fa-IR" sz="1000" b="0" i="0" u="none" strike="noStrike" cap="none" normalizeH="0" baseline="0">
                  <a:ln>
                    <a:noFill/>
                  </a:ln>
                  <a:solidFill>
                    <a:schemeClr val="bg1"/>
                  </a:solidFill>
                  <a:effectLst/>
                  <a:latin typeface="Arial" pitchFamily="34" charset="0"/>
                  <a:ea typeface="Arial" pitchFamily="34" charset="0"/>
                  <a:cs typeface="B Mitra" pitchFamily="2" charset="-78"/>
                </a:rPr>
                <a:t>نافی نبودن فعالیتهای ستاد مبارزه با مفاسد مالی</a:t>
              </a:r>
              <a:endParaRPr kumimoji="0" lang="fa-IR" sz="2000" b="0" i="0" u="none" strike="noStrike" cap="none" normalizeH="0" baseline="0">
                <a:ln>
                  <a:noFill/>
                </a:ln>
                <a:solidFill>
                  <a:schemeClr val="bg1"/>
                </a:solidFill>
                <a:effectLst/>
                <a:latin typeface="Arial" pitchFamily="34" charset="0"/>
                <a:cs typeface="B Mitra" pitchFamily="2" charset="-78"/>
              </a:endParaRPr>
            </a:p>
          </p:txBody>
        </p:sp>
        <p:sp>
          <p:nvSpPr>
            <p:cNvPr id="32" name="Rectangle 20"/>
            <p:cNvSpPr>
              <a:spLocks noChangeArrowheads="1"/>
            </p:cNvSpPr>
            <p:nvPr/>
          </p:nvSpPr>
          <p:spPr bwMode="auto">
            <a:xfrm>
              <a:off x="2820" y="4380"/>
              <a:ext cx="1395" cy="82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900" b="0" i="0" u="none" strike="noStrike" cap="none" normalizeH="0" baseline="0">
                  <a:ln>
                    <a:noFill/>
                  </a:ln>
                  <a:solidFill>
                    <a:schemeClr val="bg1"/>
                  </a:solidFill>
                  <a:effectLst/>
                  <a:latin typeface="Arial" pitchFamily="34" charset="0"/>
                  <a:ea typeface="Arial" pitchFamily="34" charset="0"/>
                  <a:cs typeface="B Mitra" pitchFamily="2" charset="-78"/>
                </a:rPr>
                <a:t>تهیه شاخص سلامت اداری و سنجش سلامت دستگاها</a:t>
              </a:r>
              <a:endParaRPr kumimoji="0" lang="fa-IR" sz="2000" b="0" i="0" u="none" strike="noStrike" cap="none" normalizeH="0" baseline="0">
                <a:ln>
                  <a:noFill/>
                </a:ln>
                <a:solidFill>
                  <a:schemeClr val="bg1"/>
                </a:solidFill>
                <a:effectLst/>
                <a:latin typeface="Arial" pitchFamily="34" charset="0"/>
                <a:cs typeface="B Mitra" pitchFamily="2" charset="-78"/>
              </a:endParaRPr>
            </a:p>
          </p:txBody>
        </p:sp>
        <p:sp>
          <p:nvSpPr>
            <p:cNvPr id="33" name="Rectangle 22"/>
            <p:cNvSpPr>
              <a:spLocks noChangeArrowheads="1"/>
            </p:cNvSpPr>
            <p:nvPr/>
          </p:nvSpPr>
          <p:spPr bwMode="auto">
            <a:xfrm>
              <a:off x="720" y="10320"/>
              <a:ext cx="1395" cy="720"/>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fa-IR" sz="1000" b="0" i="0" u="none" strike="noStrike" cap="none" normalizeH="0" baseline="0">
                  <a:ln>
                    <a:noFill/>
                  </a:ln>
                  <a:solidFill>
                    <a:schemeClr val="bg1"/>
                  </a:solidFill>
                  <a:effectLst/>
                  <a:latin typeface="Arial" pitchFamily="34" charset="0"/>
                  <a:ea typeface="Arial" pitchFamily="34" charset="0"/>
                  <a:cs typeface="B Mitra" pitchFamily="2" charset="-78"/>
                </a:rPr>
                <a:t>ممنوع است و مجازات دارد</a:t>
              </a:r>
              <a:endParaRPr kumimoji="0" lang="fa-IR" sz="2000" b="0" i="0" u="none" strike="noStrike" cap="none" normalizeH="0" baseline="0">
                <a:ln>
                  <a:noFill/>
                </a:ln>
                <a:solidFill>
                  <a:schemeClr val="bg1"/>
                </a:solidFill>
                <a:effectLst/>
                <a:latin typeface="Arial" pitchFamily="34" charset="0"/>
                <a:cs typeface="B Mitra" pitchFamily="2" charset="-78"/>
              </a:endParaRPr>
            </a:p>
          </p:txBody>
        </p:sp>
        <p:sp>
          <p:nvSpPr>
            <p:cNvPr id="34" name="Rectangle 25"/>
            <p:cNvSpPr>
              <a:spLocks noChangeArrowheads="1"/>
            </p:cNvSpPr>
            <p:nvPr/>
          </p:nvSpPr>
          <p:spPr bwMode="auto">
            <a:xfrm>
              <a:off x="735" y="9345"/>
              <a:ext cx="1395" cy="91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900" b="0" i="0" u="none" strike="noStrike" cap="none" normalizeH="0" baseline="0">
                  <a:ln>
                    <a:noFill/>
                  </a:ln>
                  <a:solidFill>
                    <a:schemeClr val="bg1"/>
                  </a:solidFill>
                  <a:effectLst/>
                  <a:latin typeface="Arial" pitchFamily="34" charset="0"/>
                  <a:ea typeface="Arial" pitchFamily="34" charset="0"/>
                  <a:cs typeface="B Mitra" pitchFamily="2" charset="-78"/>
                </a:rPr>
                <a:t>معاونتهای رئیس جمهور با تصویب هیات وزیران</a:t>
              </a:r>
              <a:endParaRPr kumimoji="0" lang="fa-IR" sz="2000" b="0" i="0" u="none" strike="noStrike" cap="none" normalizeH="0" baseline="0">
                <a:ln>
                  <a:noFill/>
                </a:ln>
                <a:solidFill>
                  <a:schemeClr val="bg1"/>
                </a:solidFill>
                <a:effectLst/>
                <a:latin typeface="Arial" pitchFamily="34" charset="0"/>
                <a:cs typeface="B Mitra" pitchFamily="2" charset="-78"/>
              </a:endParaRPr>
            </a:p>
          </p:txBody>
        </p:sp>
        <p:sp>
          <p:nvSpPr>
            <p:cNvPr id="35" name="Rectangle 36"/>
            <p:cNvSpPr>
              <a:spLocks noChangeArrowheads="1"/>
            </p:cNvSpPr>
            <p:nvPr/>
          </p:nvSpPr>
          <p:spPr bwMode="auto">
            <a:xfrm>
              <a:off x="2820" y="5279"/>
              <a:ext cx="1395" cy="88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fa-IR" sz="1000" b="0" i="0" u="none" strike="noStrike" cap="none" normalizeH="0" baseline="0">
                  <a:ln>
                    <a:noFill/>
                  </a:ln>
                  <a:solidFill>
                    <a:schemeClr val="bg1"/>
                  </a:solidFill>
                  <a:effectLst/>
                  <a:latin typeface="Arial" pitchFamily="34" charset="0"/>
                  <a:ea typeface="Arial" pitchFamily="34" charset="0"/>
                  <a:cs typeface="B Mitra" pitchFamily="2" charset="-78"/>
                </a:rPr>
                <a:t>تامین بودجه و اعتبار سالانه در بودجه کل کشور</a:t>
              </a:r>
              <a:endParaRPr kumimoji="0" lang="fa-IR" sz="2000" b="0" i="0" u="none" strike="noStrike" cap="none" normalizeH="0" baseline="0">
                <a:ln>
                  <a:noFill/>
                </a:ln>
                <a:solidFill>
                  <a:schemeClr val="bg1"/>
                </a:solidFill>
                <a:effectLst/>
                <a:latin typeface="Arial" pitchFamily="34" charset="0"/>
                <a:cs typeface="B Mitra" pitchFamily="2" charset="-78"/>
              </a:endParaRPr>
            </a:p>
          </p:txBody>
        </p:sp>
        <p:sp>
          <p:nvSpPr>
            <p:cNvPr id="36" name="Rectangle 66"/>
            <p:cNvSpPr>
              <a:spLocks noChangeArrowheads="1"/>
            </p:cNvSpPr>
            <p:nvPr/>
          </p:nvSpPr>
          <p:spPr bwMode="auto">
            <a:xfrm>
              <a:off x="2835" y="10215"/>
              <a:ext cx="1395" cy="780"/>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900" b="0" i="0" u="none" strike="noStrike" cap="none" normalizeH="0" baseline="0" dirty="0">
                  <a:ln>
                    <a:noFill/>
                  </a:ln>
                  <a:solidFill>
                    <a:schemeClr val="bg1"/>
                  </a:solidFill>
                  <a:effectLst/>
                  <a:latin typeface="Arial" pitchFamily="34" charset="0"/>
                  <a:ea typeface="Arial" pitchFamily="34" charset="0"/>
                  <a:cs typeface="B Mitra" pitchFamily="2" charset="-78"/>
                </a:rPr>
                <a:t>هرگونه افشای  اطلاعات پایگاه اطلاعاتی</a:t>
              </a:r>
              <a:endParaRPr kumimoji="0" lang="fa-IR" sz="2000" b="0" i="0" u="none" strike="noStrike" cap="none" normalizeH="0" baseline="0" dirty="0">
                <a:ln>
                  <a:noFill/>
                </a:ln>
                <a:solidFill>
                  <a:schemeClr val="bg1"/>
                </a:solidFill>
                <a:effectLst/>
                <a:latin typeface="Arial" pitchFamily="34" charset="0"/>
                <a:cs typeface="B Mitra" pitchFamily="2" charset="-78"/>
              </a:endParaRPr>
            </a:p>
          </p:txBody>
        </p:sp>
        <p:sp>
          <p:nvSpPr>
            <p:cNvPr id="37" name="Rectangle 67"/>
            <p:cNvSpPr>
              <a:spLocks noChangeArrowheads="1"/>
            </p:cNvSpPr>
            <p:nvPr/>
          </p:nvSpPr>
          <p:spPr bwMode="auto">
            <a:xfrm>
              <a:off x="2820" y="7155"/>
              <a:ext cx="1395" cy="1080"/>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fa-IR" sz="1000" b="0" i="0" u="none" strike="noStrike" cap="none" normalizeH="0" baseline="0" dirty="0">
                  <a:ln>
                    <a:noFill/>
                  </a:ln>
                  <a:solidFill>
                    <a:schemeClr val="bg1"/>
                  </a:solidFill>
                  <a:effectLst/>
                  <a:latin typeface="Arial" pitchFamily="34" charset="0"/>
                  <a:ea typeface="Arial" pitchFamily="34" charset="0"/>
                  <a:cs typeface="B Mitra" pitchFamily="2" charset="-78"/>
                </a:rPr>
                <a:t>آموزش عمومی و اطلاع رسانی ستاد مبارزه با مفاسد اقتصادی</a:t>
              </a:r>
              <a:endParaRPr kumimoji="0" lang="fa-IR" sz="2000" b="0" i="0" u="none" strike="noStrike" cap="none" normalizeH="0" baseline="0" dirty="0">
                <a:ln>
                  <a:noFill/>
                </a:ln>
                <a:solidFill>
                  <a:schemeClr val="bg1"/>
                </a:solidFill>
                <a:effectLst/>
                <a:latin typeface="Arial" pitchFamily="34" charset="0"/>
                <a:cs typeface="B Mitra" pitchFamily="2" charset="-78"/>
              </a:endParaRPr>
            </a:p>
          </p:txBody>
        </p:sp>
        <p:sp>
          <p:nvSpPr>
            <p:cNvPr id="38" name="Rectangle 68"/>
            <p:cNvSpPr>
              <a:spLocks noChangeArrowheads="1"/>
            </p:cNvSpPr>
            <p:nvPr/>
          </p:nvSpPr>
          <p:spPr bwMode="auto">
            <a:xfrm>
              <a:off x="2835" y="8310"/>
              <a:ext cx="1395" cy="1020"/>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900" b="0" i="0" u="none" strike="noStrike" cap="none" normalizeH="0" baseline="0">
                  <a:ln>
                    <a:noFill/>
                  </a:ln>
                  <a:solidFill>
                    <a:schemeClr val="bg1"/>
                  </a:solidFill>
                  <a:effectLst/>
                  <a:latin typeface="Arial" pitchFamily="34" charset="0"/>
                  <a:ea typeface="Arial" pitchFamily="34" charset="0"/>
                  <a:cs typeface="B Mitra" pitchFamily="2" charset="-78"/>
                </a:rPr>
                <a:t>مسئولیت اجرای قانون و مصوبات ستاد مبارزه با مفاسد اقتصادی</a:t>
              </a:r>
              <a:endParaRPr kumimoji="0" lang="fa-IR" sz="2000" b="0" i="0" u="none" strike="noStrike" cap="none" normalizeH="0" baseline="0">
                <a:ln>
                  <a:noFill/>
                </a:ln>
                <a:solidFill>
                  <a:schemeClr val="bg1"/>
                </a:solidFill>
                <a:effectLst/>
                <a:latin typeface="Arial" pitchFamily="34" charset="0"/>
                <a:cs typeface="B Mitra" pitchFamily="2" charset="-78"/>
              </a:endParaRPr>
            </a:p>
          </p:txBody>
        </p:sp>
        <p:sp>
          <p:nvSpPr>
            <p:cNvPr id="39" name="Rectangle 69"/>
            <p:cNvSpPr>
              <a:spLocks noChangeArrowheads="1"/>
            </p:cNvSpPr>
            <p:nvPr/>
          </p:nvSpPr>
          <p:spPr bwMode="auto">
            <a:xfrm>
              <a:off x="2835" y="9389"/>
              <a:ext cx="1395" cy="79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900" b="0" i="0" u="none" strike="noStrike" cap="none" normalizeH="0" baseline="0">
                  <a:ln>
                    <a:noFill/>
                  </a:ln>
                  <a:solidFill>
                    <a:schemeClr val="bg1"/>
                  </a:solidFill>
                  <a:effectLst/>
                  <a:latin typeface="Arial" pitchFamily="34" charset="0"/>
                  <a:ea typeface="Arial" pitchFamily="34" charset="0"/>
                  <a:cs typeface="B Mitra" pitchFamily="2" charset="-78"/>
                </a:rPr>
                <a:t>برنامه های اجرایی غیرتکلیف شده در این قانون</a:t>
              </a:r>
              <a:endParaRPr kumimoji="0" lang="fa-IR" sz="2000" b="0" i="0" u="none" strike="noStrike" cap="none" normalizeH="0" baseline="0">
                <a:ln>
                  <a:noFill/>
                </a:ln>
                <a:solidFill>
                  <a:schemeClr val="bg1"/>
                </a:solidFill>
                <a:effectLst/>
                <a:latin typeface="Arial" pitchFamily="34" charset="0"/>
                <a:cs typeface="B Mitra" pitchFamily="2" charset="-78"/>
              </a:endParaRPr>
            </a:p>
          </p:txBody>
        </p:sp>
        <p:sp>
          <p:nvSpPr>
            <p:cNvPr id="40" name="Rectangle 70"/>
            <p:cNvSpPr>
              <a:spLocks noChangeArrowheads="1"/>
            </p:cNvSpPr>
            <p:nvPr/>
          </p:nvSpPr>
          <p:spPr bwMode="auto">
            <a:xfrm>
              <a:off x="570" y="8310"/>
              <a:ext cx="1500" cy="840"/>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a:ln>
                    <a:noFill/>
                  </a:ln>
                  <a:solidFill>
                    <a:schemeClr val="bg1"/>
                  </a:solidFill>
                  <a:effectLst/>
                  <a:latin typeface="Arial" pitchFamily="34" charset="0"/>
                  <a:ea typeface="Arial" pitchFamily="34" charset="0"/>
                  <a:cs typeface="B Mitra" pitchFamily="2" charset="-78"/>
                </a:rPr>
                <a:t>وزیر،با لاترین مقام دستگاه های مشمول</a:t>
              </a:r>
              <a:endParaRPr kumimoji="0" lang="fa-IR" sz="2000" b="0" i="0" u="none" strike="noStrike" cap="none" normalizeH="0" baseline="0">
                <a:ln>
                  <a:noFill/>
                </a:ln>
                <a:solidFill>
                  <a:schemeClr val="bg1"/>
                </a:solidFill>
                <a:effectLst/>
                <a:latin typeface="Arial" pitchFamily="34" charset="0"/>
                <a:cs typeface="B Mitra" pitchFamily="2" charset="-78"/>
              </a:endParaRPr>
            </a:p>
          </p:txBody>
        </p:sp>
        <p:sp>
          <p:nvSpPr>
            <p:cNvPr id="41" name="Rectangle 71"/>
            <p:cNvSpPr>
              <a:spLocks noChangeArrowheads="1"/>
            </p:cNvSpPr>
            <p:nvPr/>
          </p:nvSpPr>
          <p:spPr bwMode="auto">
            <a:xfrm>
              <a:off x="2835" y="2520"/>
              <a:ext cx="1395" cy="840"/>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fa-IR" sz="1000" b="0" i="0" u="none" strike="noStrike" cap="none" normalizeH="0" baseline="0">
                  <a:ln>
                    <a:noFill/>
                  </a:ln>
                  <a:solidFill>
                    <a:schemeClr val="bg1"/>
                  </a:solidFill>
                  <a:effectLst/>
                  <a:latin typeface="Arial" pitchFamily="34" charset="0"/>
                  <a:ea typeface="Arial" pitchFamily="34" charset="0"/>
                  <a:cs typeface="B Mitra" pitchFamily="2" charset="-78"/>
                </a:rPr>
                <a:t>تشویق شناسایی کشف و معرفی افراد متخلف</a:t>
              </a:r>
              <a:endParaRPr kumimoji="0" lang="fa-IR" sz="2000" b="0" i="0" u="none" strike="noStrike" cap="none" normalizeH="0" baseline="0">
                <a:ln>
                  <a:noFill/>
                </a:ln>
                <a:solidFill>
                  <a:schemeClr val="bg1"/>
                </a:solidFill>
                <a:effectLst/>
                <a:latin typeface="Arial" pitchFamily="34" charset="0"/>
                <a:cs typeface="B Mitra" pitchFamily="2" charset="-78"/>
              </a:endParaRPr>
            </a:p>
          </p:txBody>
        </p:sp>
        <p:sp>
          <p:nvSpPr>
            <p:cNvPr id="42" name="Rectangle 72"/>
            <p:cNvSpPr>
              <a:spLocks noChangeArrowheads="1"/>
            </p:cNvSpPr>
            <p:nvPr/>
          </p:nvSpPr>
          <p:spPr bwMode="auto">
            <a:xfrm>
              <a:off x="6540" y="1200"/>
              <a:ext cx="1485" cy="85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a:ln>
                    <a:noFill/>
                  </a:ln>
                  <a:solidFill>
                    <a:schemeClr val="bg1"/>
                  </a:solidFill>
                  <a:effectLst/>
                  <a:latin typeface="Arial" pitchFamily="34" charset="0"/>
                  <a:ea typeface="Arial" pitchFamily="34" charset="0"/>
                  <a:cs typeface="B Mitra" pitchFamily="2" charset="-78"/>
                </a:rPr>
                <a:t>ارائه گزارش وقوع جرائم بدون فوت وقت</a:t>
              </a:r>
              <a:endParaRPr kumimoji="0" lang="fa-IR" sz="2000" b="0" i="0" u="none" strike="noStrike" cap="none" normalizeH="0" baseline="0">
                <a:ln>
                  <a:noFill/>
                </a:ln>
                <a:solidFill>
                  <a:schemeClr val="bg1"/>
                </a:solidFill>
                <a:effectLst/>
                <a:latin typeface="Arial" pitchFamily="34" charset="0"/>
                <a:cs typeface="B Mitra" pitchFamily="2" charset="-78"/>
              </a:endParaRPr>
            </a:p>
          </p:txBody>
        </p:sp>
        <p:sp>
          <p:nvSpPr>
            <p:cNvPr id="43" name="Rectangle 73"/>
            <p:cNvSpPr>
              <a:spLocks noChangeArrowheads="1"/>
            </p:cNvSpPr>
            <p:nvPr/>
          </p:nvSpPr>
          <p:spPr bwMode="auto">
            <a:xfrm>
              <a:off x="4320" y="2115"/>
              <a:ext cx="1500" cy="900"/>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fa-IR" sz="900" b="0" i="0" u="none" strike="noStrike" cap="none" normalizeH="0" baseline="0">
                  <a:ln>
                    <a:noFill/>
                  </a:ln>
                  <a:solidFill>
                    <a:schemeClr val="bg1"/>
                  </a:solidFill>
                  <a:effectLst/>
                  <a:latin typeface="Arial" pitchFamily="34" charset="0"/>
                  <a:ea typeface="Arial" pitchFamily="34" charset="0"/>
                  <a:cs typeface="B Mitra" pitchFamily="2" charset="-78"/>
                </a:rPr>
                <a:t>بازرسان،حسابرسان ممیزان،ذی حسابان وناظران و حسابدارانَ</a:t>
              </a:r>
              <a:endParaRPr kumimoji="0" lang="fa-IR" sz="2000" b="0" i="0" u="none" strike="noStrike" cap="none" normalizeH="0" baseline="0">
                <a:ln>
                  <a:noFill/>
                </a:ln>
                <a:solidFill>
                  <a:schemeClr val="bg1"/>
                </a:solidFill>
                <a:effectLst/>
                <a:latin typeface="Arial" pitchFamily="34" charset="0"/>
                <a:cs typeface="B Mitra" pitchFamily="2" charset="-78"/>
              </a:endParaRPr>
            </a:p>
          </p:txBody>
        </p:sp>
        <p:sp>
          <p:nvSpPr>
            <p:cNvPr id="44" name="Rectangle 74"/>
            <p:cNvSpPr>
              <a:spLocks noChangeArrowheads="1"/>
            </p:cNvSpPr>
            <p:nvPr/>
          </p:nvSpPr>
          <p:spPr bwMode="auto">
            <a:xfrm>
              <a:off x="6585" y="2115"/>
              <a:ext cx="1440" cy="94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fa-IR" sz="1000" b="0" i="0" u="none" strike="noStrike" cap="none" normalizeH="0" baseline="0" dirty="0">
                  <a:ln>
                    <a:noFill/>
                  </a:ln>
                  <a:solidFill>
                    <a:schemeClr val="bg1"/>
                  </a:solidFill>
                  <a:effectLst/>
                  <a:latin typeface="Arial" pitchFamily="34" charset="0"/>
                  <a:ea typeface="Arial" pitchFamily="34" charset="0"/>
                  <a:cs typeface="B Mitra" pitchFamily="2" charset="-78"/>
                </a:rPr>
                <a:t>اعلام هرگونه فساد به دستگاههای زیربط</a:t>
              </a:r>
              <a:endParaRPr kumimoji="0" lang="fa-IR" sz="2000" b="0" i="0" u="none" strike="noStrike" cap="none" normalizeH="0" baseline="0" dirty="0">
                <a:ln>
                  <a:noFill/>
                </a:ln>
                <a:solidFill>
                  <a:schemeClr val="bg1"/>
                </a:solidFill>
                <a:effectLst/>
                <a:latin typeface="Arial" pitchFamily="34" charset="0"/>
                <a:cs typeface="B Mitra" pitchFamily="2" charset="-78"/>
              </a:endParaRPr>
            </a:p>
          </p:txBody>
        </p:sp>
        <p:sp>
          <p:nvSpPr>
            <p:cNvPr id="45" name="Rectangle 75"/>
            <p:cNvSpPr>
              <a:spLocks noChangeArrowheads="1"/>
            </p:cNvSpPr>
            <p:nvPr/>
          </p:nvSpPr>
          <p:spPr bwMode="auto">
            <a:xfrm>
              <a:off x="4305" y="3105"/>
              <a:ext cx="1530" cy="840"/>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a:ln>
                    <a:noFill/>
                  </a:ln>
                  <a:solidFill>
                    <a:schemeClr val="bg1"/>
                  </a:solidFill>
                  <a:effectLst/>
                  <a:latin typeface="Arial" pitchFamily="34" charset="0"/>
                  <a:ea typeface="Arial" pitchFamily="34" charset="0"/>
                  <a:cs typeface="B Mitra" pitchFamily="2" charset="-78"/>
                </a:rPr>
                <a:t>مقامات،مدیران،</a:t>
              </a:r>
            </a:p>
            <a:p>
              <a:pPr marL="0" marR="0" lvl="0" indent="0" algn="ctr" defTabSz="914400" rtl="1" eaLnBrk="1" fontAlgn="base" latinLnBrk="0" hangingPunct="1">
                <a:lnSpc>
                  <a:spcPct val="100000"/>
                </a:lnSpc>
                <a:spcBef>
                  <a:spcPct val="0"/>
                </a:spcBef>
                <a:spcAft>
                  <a:spcPts val="1000"/>
                </a:spcAft>
                <a:buClrTx/>
                <a:buSzTx/>
                <a:buFontTx/>
                <a:buNone/>
                <a:tabLst/>
              </a:pPr>
              <a:r>
                <a:rPr kumimoji="0" lang="fa-IR" sz="1000" b="0" i="0" u="none" strike="noStrike" cap="none" normalizeH="0" baseline="0">
                  <a:ln>
                    <a:noFill/>
                  </a:ln>
                  <a:solidFill>
                    <a:schemeClr val="bg1"/>
                  </a:solidFill>
                  <a:effectLst/>
                  <a:latin typeface="Arial" pitchFamily="34" charset="0"/>
                  <a:ea typeface="Arial" pitchFamily="34" charset="0"/>
                  <a:cs typeface="B Mitra" pitchFamily="2" charset="-78"/>
                </a:rPr>
                <a:t>واحدهای نظارتی دستگاهها</a:t>
              </a:r>
              <a:endParaRPr kumimoji="0" lang="fa-IR" sz="2000" b="0" i="0" u="none" strike="noStrike" cap="none" normalizeH="0" baseline="0">
                <a:ln>
                  <a:noFill/>
                </a:ln>
                <a:solidFill>
                  <a:schemeClr val="bg1"/>
                </a:solidFill>
                <a:effectLst/>
                <a:latin typeface="Arial" pitchFamily="34" charset="0"/>
                <a:cs typeface="B Mitra" pitchFamily="2" charset="-78"/>
              </a:endParaRPr>
            </a:p>
          </p:txBody>
        </p:sp>
        <p:sp>
          <p:nvSpPr>
            <p:cNvPr id="46" name="Rectangle 76"/>
            <p:cNvSpPr>
              <a:spLocks noChangeArrowheads="1"/>
            </p:cNvSpPr>
            <p:nvPr/>
          </p:nvSpPr>
          <p:spPr bwMode="auto">
            <a:xfrm>
              <a:off x="6540" y="3150"/>
              <a:ext cx="1485" cy="750"/>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900" b="0" i="0" u="none" strike="noStrike" cap="none" normalizeH="0" baseline="0">
                  <a:ln>
                    <a:noFill/>
                  </a:ln>
                  <a:solidFill>
                    <a:schemeClr val="bg1"/>
                  </a:solidFill>
                  <a:effectLst/>
                  <a:latin typeface="Arial" pitchFamily="34" charset="0"/>
                  <a:ea typeface="Arial" pitchFamily="34" charset="0"/>
                  <a:cs typeface="B Mitra" pitchFamily="2" charset="-78"/>
                </a:rPr>
                <a:t>نظارت،پیشگیری، مقابله با فساد</a:t>
              </a:r>
            </a:p>
            <a:p>
              <a:pPr marL="0" marR="0" lvl="0" indent="0" algn="ctr" defTabSz="914400" rtl="1" eaLnBrk="1" fontAlgn="base" latinLnBrk="0" hangingPunct="1">
                <a:lnSpc>
                  <a:spcPct val="100000"/>
                </a:lnSpc>
                <a:spcBef>
                  <a:spcPct val="0"/>
                </a:spcBef>
                <a:spcAft>
                  <a:spcPts val="1000"/>
                </a:spcAft>
                <a:buClrTx/>
                <a:buSzTx/>
                <a:buFontTx/>
                <a:buNone/>
                <a:tabLst/>
              </a:pPr>
              <a:r>
                <a:rPr kumimoji="0" lang="fa-IR" sz="900" b="0" i="0" u="none" strike="noStrike" cap="none" normalizeH="0" baseline="0">
                  <a:ln>
                    <a:noFill/>
                  </a:ln>
                  <a:solidFill>
                    <a:schemeClr val="bg1"/>
                  </a:solidFill>
                  <a:effectLst/>
                  <a:latin typeface="Arial" pitchFamily="34" charset="0"/>
                  <a:ea typeface="Arial" pitchFamily="34" charset="0"/>
                  <a:cs typeface="B Mitra" pitchFamily="2" charset="-78"/>
                </a:rPr>
                <a:t>یادگیری</a:t>
              </a:r>
              <a:endParaRPr kumimoji="0" lang="fa-IR" sz="2000" b="0" i="0" u="none" strike="noStrike" cap="none" normalizeH="0" baseline="0">
                <a:ln>
                  <a:noFill/>
                </a:ln>
                <a:solidFill>
                  <a:schemeClr val="bg1"/>
                </a:solidFill>
                <a:effectLst/>
                <a:latin typeface="Arial" pitchFamily="34" charset="0"/>
                <a:cs typeface="B Mitra" pitchFamily="2" charset="-78"/>
              </a:endParaRPr>
            </a:p>
          </p:txBody>
        </p:sp>
        <p:sp>
          <p:nvSpPr>
            <p:cNvPr id="47" name="Rectangle 77"/>
            <p:cNvSpPr>
              <a:spLocks noChangeArrowheads="1"/>
            </p:cNvSpPr>
            <p:nvPr/>
          </p:nvSpPr>
          <p:spPr bwMode="auto">
            <a:xfrm>
              <a:off x="4305" y="4035"/>
              <a:ext cx="1530" cy="720"/>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fa-IR" sz="1000" b="0" i="0" u="none" strike="noStrike" cap="none" normalizeH="0" baseline="0" dirty="0">
                  <a:ln>
                    <a:noFill/>
                  </a:ln>
                  <a:solidFill>
                    <a:schemeClr val="bg1"/>
                  </a:solidFill>
                  <a:effectLst/>
                  <a:latin typeface="Arial" pitchFamily="34" charset="0"/>
                  <a:ea typeface="Arial" pitchFamily="34" charset="0"/>
                  <a:cs typeface="B Mitra" pitchFamily="2" charset="-78"/>
                </a:rPr>
                <a:t>مسئولان ثبت اطلاعات متخلفین</a:t>
              </a:r>
              <a:endParaRPr kumimoji="0" lang="fa-IR" sz="2000" b="0" i="0" u="none" strike="noStrike" cap="none" normalizeH="0" baseline="0" dirty="0">
                <a:ln>
                  <a:noFill/>
                </a:ln>
                <a:solidFill>
                  <a:schemeClr val="bg1"/>
                </a:solidFill>
                <a:effectLst/>
                <a:latin typeface="Arial" pitchFamily="34" charset="0"/>
                <a:cs typeface="B Mitra" pitchFamily="2" charset="-78"/>
              </a:endParaRPr>
            </a:p>
          </p:txBody>
        </p:sp>
        <p:sp>
          <p:nvSpPr>
            <p:cNvPr id="48" name="Rectangle 78"/>
            <p:cNvSpPr>
              <a:spLocks noChangeArrowheads="1"/>
            </p:cNvSpPr>
            <p:nvPr/>
          </p:nvSpPr>
          <p:spPr bwMode="auto">
            <a:xfrm>
              <a:off x="6570" y="3960"/>
              <a:ext cx="1455" cy="720"/>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fa-IR" sz="1000" b="0" i="0" u="none" strike="noStrike" cap="none" normalizeH="0" baseline="0">
                  <a:ln>
                    <a:noFill/>
                  </a:ln>
                  <a:solidFill>
                    <a:schemeClr val="bg1"/>
                  </a:solidFill>
                  <a:effectLst/>
                  <a:latin typeface="Arial" pitchFamily="34" charset="0"/>
                  <a:ea typeface="Arial" pitchFamily="34" charset="0"/>
                  <a:cs typeface="B Mitra" pitchFamily="2" charset="-78"/>
                </a:rPr>
                <a:t>برخورد با متخلفان</a:t>
              </a:r>
              <a:endParaRPr kumimoji="0" lang="fa-IR" sz="2000" b="0" i="0" u="none" strike="noStrike" cap="none" normalizeH="0" baseline="0">
                <a:ln>
                  <a:noFill/>
                </a:ln>
                <a:solidFill>
                  <a:schemeClr val="bg1"/>
                </a:solidFill>
                <a:effectLst/>
                <a:latin typeface="Arial" pitchFamily="34" charset="0"/>
                <a:cs typeface="B Mitra" pitchFamily="2" charset="-78"/>
              </a:endParaRPr>
            </a:p>
          </p:txBody>
        </p:sp>
        <p:sp>
          <p:nvSpPr>
            <p:cNvPr id="49" name="Rectangle 79"/>
            <p:cNvSpPr>
              <a:spLocks noChangeArrowheads="1"/>
            </p:cNvSpPr>
            <p:nvPr/>
          </p:nvSpPr>
          <p:spPr bwMode="auto">
            <a:xfrm>
              <a:off x="5100" y="4860"/>
              <a:ext cx="735" cy="690"/>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fa-IR" sz="1200" b="0" i="0" u="none" strike="noStrike" cap="none" normalizeH="0" baseline="0">
                  <a:ln>
                    <a:noFill/>
                  </a:ln>
                  <a:solidFill>
                    <a:schemeClr val="bg1"/>
                  </a:solidFill>
                  <a:effectLst/>
                  <a:latin typeface="Arial" pitchFamily="34" charset="0"/>
                  <a:ea typeface="Arial" pitchFamily="34" charset="0"/>
                  <a:cs typeface="B Mitra" pitchFamily="2" charset="-78"/>
                </a:rPr>
                <a:t>دولت</a:t>
              </a:r>
              <a:endParaRPr kumimoji="0" lang="fa-IR" sz="2000" b="0" i="0" u="none" strike="noStrike" cap="none" normalizeH="0" baseline="0">
                <a:ln>
                  <a:noFill/>
                </a:ln>
                <a:solidFill>
                  <a:schemeClr val="bg1"/>
                </a:solidFill>
                <a:effectLst/>
                <a:latin typeface="Arial" pitchFamily="34" charset="0"/>
                <a:cs typeface="B Mitra" pitchFamily="2" charset="-78"/>
              </a:endParaRPr>
            </a:p>
          </p:txBody>
        </p:sp>
        <p:sp>
          <p:nvSpPr>
            <p:cNvPr id="50" name="Rectangle 80"/>
            <p:cNvSpPr>
              <a:spLocks noChangeArrowheads="1"/>
            </p:cNvSpPr>
            <p:nvPr/>
          </p:nvSpPr>
          <p:spPr bwMode="auto">
            <a:xfrm>
              <a:off x="4335" y="5595"/>
              <a:ext cx="1530" cy="870"/>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a:ln>
                    <a:noFill/>
                  </a:ln>
                  <a:solidFill>
                    <a:schemeClr val="bg1"/>
                  </a:solidFill>
                  <a:effectLst/>
                  <a:latin typeface="Arial" pitchFamily="34" charset="0"/>
                  <a:ea typeface="Arial" pitchFamily="34" charset="0"/>
                  <a:cs typeface="B Mitra" pitchFamily="2" charset="-78"/>
                </a:rPr>
                <a:t>دستگاههایی که در وظایف قانونی آنها پیش بینی نشده باشد</a:t>
              </a:r>
              <a:endParaRPr kumimoji="0" lang="fa-IR" sz="2000" b="0" i="0" u="none" strike="noStrike" cap="none" normalizeH="0" baseline="0">
                <a:ln>
                  <a:noFill/>
                </a:ln>
                <a:solidFill>
                  <a:schemeClr val="bg1"/>
                </a:solidFill>
                <a:effectLst/>
                <a:latin typeface="Arial" pitchFamily="34" charset="0"/>
                <a:cs typeface="B Mitra" pitchFamily="2" charset="-78"/>
              </a:endParaRPr>
            </a:p>
          </p:txBody>
        </p:sp>
        <p:sp>
          <p:nvSpPr>
            <p:cNvPr id="51" name="Rectangle 81"/>
            <p:cNvSpPr>
              <a:spLocks noChangeArrowheads="1"/>
            </p:cNvSpPr>
            <p:nvPr/>
          </p:nvSpPr>
          <p:spPr bwMode="auto">
            <a:xfrm>
              <a:off x="6614" y="4755"/>
              <a:ext cx="1395" cy="73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a:ln>
                    <a:noFill/>
                  </a:ln>
                  <a:solidFill>
                    <a:schemeClr val="bg1"/>
                  </a:solidFill>
                  <a:effectLst/>
                  <a:latin typeface="Arial" pitchFamily="34" charset="0"/>
                  <a:ea typeface="Arial" pitchFamily="34" charset="0"/>
                  <a:cs typeface="B Mitra" pitchFamily="2" charset="-78"/>
                </a:rPr>
                <a:t>حمایت از مخبران وشهود</a:t>
              </a:r>
              <a:endParaRPr kumimoji="0" lang="fa-IR" sz="2000" b="0" i="0" u="none" strike="noStrike" cap="none" normalizeH="0" baseline="0">
                <a:ln>
                  <a:noFill/>
                </a:ln>
                <a:solidFill>
                  <a:schemeClr val="bg1"/>
                </a:solidFill>
                <a:effectLst/>
                <a:latin typeface="Arial" pitchFamily="34" charset="0"/>
                <a:cs typeface="B Mitra" pitchFamily="2" charset="-78"/>
              </a:endParaRPr>
            </a:p>
          </p:txBody>
        </p:sp>
        <p:sp>
          <p:nvSpPr>
            <p:cNvPr id="52" name="Rectangle 82"/>
            <p:cNvSpPr>
              <a:spLocks noChangeArrowheads="1"/>
            </p:cNvSpPr>
            <p:nvPr/>
          </p:nvSpPr>
          <p:spPr bwMode="auto">
            <a:xfrm>
              <a:off x="6630" y="5550"/>
              <a:ext cx="1395" cy="720"/>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fa-IR" sz="1000" b="0" i="0" u="none" strike="noStrike" cap="none" normalizeH="0" baseline="0">
                  <a:ln>
                    <a:noFill/>
                  </a:ln>
                  <a:solidFill>
                    <a:schemeClr val="bg1"/>
                  </a:solidFill>
                  <a:effectLst/>
                  <a:latin typeface="Arial" pitchFamily="34" charset="0"/>
                  <a:ea typeface="Arial" pitchFamily="34" charset="0"/>
                  <a:cs typeface="B Mitra" pitchFamily="2" charset="-78"/>
                </a:rPr>
                <a:t>ممنوعیت فعالیت اقتصادی</a:t>
              </a:r>
              <a:endParaRPr kumimoji="0" lang="fa-IR" sz="2000" b="0" i="0" u="none" strike="noStrike" cap="none" normalizeH="0" baseline="0">
                <a:ln>
                  <a:noFill/>
                </a:ln>
                <a:solidFill>
                  <a:schemeClr val="bg1"/>
                </a:solidFill>
                <a:effectLst/>
                <a:latin typeface="Arial" pitchFamily="34" charset="0"/>
                <a:cs typeface="B Mitra" pitchFamily="2" charset="-78"/>
              </a:endParaRPr>
            </a:p>
          </p:txBody>
        </p:sp>
        <p:sp>
          <p:nvSpPr>
            <p:cNvPr id="53" name="Rectangle 83"/>
            <p:cNvSpPr>
              <a:spLocks noChangeArrowheads="1"/>
            </p:cNvSpPr>
            <p:nvPr/>
          </p:nvSpPr>
          <p:spPr bwMode="auto">
            <a:xfrm>
              <a:off x="6629" y="6375"/>
              <a:ext cx="1395" cy="960"/>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900" b="0" i="0" u="none" strike="noStrike" cap="none" normalizeH="0" baseline="0">
                  <a:ln>
                    <a:noFill/>
                  </a:ln>
                  <a:solidFill>
                    <a:schemeClr val="bg1"/>
                  </a:solidFill>
                  <a:effectLst/>
                  <a:latin typeface="Arial" pitchFamily="34" charset="0"/>
                  <a:ea typeface="Arial" pitchFamily="34" charset="0"/>
                  <a:cs typeface="B Mitra" pitchFamily="2" charset="-78"/>
                </a:rPr>
                <a:t>دردسترس اشخاص قرار گرفتن نسخه ای از گزارشهای غیرمحرمانه</a:t>
              </a:r>
              <a:endParaRPr kumimoji="0" lang="fa-IR" sz="2000" b="0" i="0" u="none" strike="noStrike" cap="none" normalizeH="0" baseline="0">
                <a:ln>
                  <a:noFill/>
                </a:ln>
                <a:solidFill>
                  <a:schemeClr val="bg1"/>
                </a:solidFill>
                <a:effectLst/>
                <a:latin typeface="Arial" pitchFamily="34" charset="0"/>
                <a:cs typeface="B Mitra" pitchFamily="2" charset="-78"/>
              </a:endParaRPr>
            </a:p>
          </p:txBody>
        </p:sp>
        <p:sp>
          <p:nvSpPr>
            <p:cNvPr id="54" name="Rectangle 84"/>
            <p:cNvSpPr>
              <a:spLocks noChangeArrowheads="1"/>
            </p:cNvSpPr>
            <p:nvPr/>
          </p:nvSpPr>
          <p:spPr bwMode="auto">
            <a:xfrm>
              <a:off x="4320" y="6540"/>
              <a:ext cx="1530" cy="67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fa-IR" sz="1000" b="0" i="0" u="none" strike="noStrike" cap="none" normalizeH="0" baseline="0">
                  <a:ln>
                    <a:noFill/>
                  </a:ln>
                  <a:solidFill>
                    <a:schemeClr val="bg1"/>
                  </a:solidFill>
                  <a:effectLst/>
                  <a:latin typeface="Arial" pitchFamily="34" charset="0"/>
                  <a:ea typeface="Arial" pitchFamily="34" charset="0"/>
                  <a:cs typeface="B Mitra" pitchFamily="2" charset="-78"/>
                </a:rPr>
                <a:t>کلیه دستگاه ها</a:t>
              </a:r>
              <a:endParaRPr kumimoji="0" lang="fa-IR" sz="2000" b="0" i="0" u="none" strike="noStrike" cap="none" normalizeH="0" baseline="0">
                <a:ln>
                  <a:noFill/>
                </a:ln>
                <a:solidFill>
                  <a:schemeClr val="bg1"/>
                </a:solidFill>
                <a:effectLst/>
                <a:latin typeface="Arial" pitchFamily="34" charset="0"/>
                <a:cs typeface="B Mitra" pitchFamily="2" charset="-78"/>
              </a:endParaRPr>
            </a:p>
          </p:txBody>
        </p:sp>
        <p:sp>
          <p:nvSpPr>
            <p:cNvPr id="55" name="Rectangle 85"/>
            <p:cNvSpPr>
              <a:spLocks noChangeArrowheads="1"/>
            </p:cNvSpPr>
            <p:nvPr/>
          </p:nvSpPr>
          <p:spPr bwMode="auto">
            <a:xfrm>
              <a:off x="6585" y="7425"/>
              <a:ext cx="1455" cy="810"/>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900" b="0" i="0" u="none" strike="noStrike" cap="none" normalizeH="0" baseline="0" dirty="0">
                  <a:ln>
                    <a:noFill/>
                  </a:ln>
                  <a:solidFill>
                    <a:schemeClr val="bg1"/>
                  </a:solidFill>
                  <a:effectLst/>
                  <a:latin typeface="Arial" pitchFamily="34" charset="0"/>
                  <a:ea typeface="Arial" pitchFamily="34" charset="0"/>
                  <a:cs typeface="B Mitra" pitchFamily="2" charset="-78"/>
                </a:rPr>
                <a:t>مکانیزه کردن فرایندهای امورما لی و مکاتباتی</a:t>
              </a:r>
              <a:endParaRPr kumimoji="0" lang="fa-IR" sz="2000" b="0" i="0" u="none" strike="noStrike" cap="none" normalizeH="0" baseline="0" dirty="0">
                <a:ln>
                  <a:noFill/>
                </a:ln>
                <a:solidFill>
                  <a:schemeClr val="bg1"/>
                </a:solidFill>
                <a:effectLst/>
                <a:latin typeface="Arial" pitchFamily="34" charset="0"/>
                <a:cs typeface="B Mitra" pitchFamily="2" charset="-78"/>
              </a:endParaRPr>
            </a:p>
          </p:txBody>
        </p:sp>
        <p:sp>
          <p:nvSpPr>
            <p:cNvPr id="56" name="Rectangle 86"/>
            <p:cNvSpPr>
              <a:spLocks noChangeArrowheads="1"/>
            </p:cNvSpPr>
            <p:nvPr/>
          </p:nvSpPr>
          <p:spPr bwMode="auto">
            <a:xfrm>
              <a:off x="4410" y="7425"/>
              <a:ext cx="1395" cy="720"/>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fa-IR" sz="1000" b="0" i="0" u="none" strike="noStrike" cap="none" normalizeH="0" baseline="0">
                  <a:ln>
                    <a:noFill/>
                  </a:ln>
                  <a:solidFill>
                    <a:schemeClr val="bg1"/>
                  </a:solidFill>
                  <a:effectLst/>
                  <a:latin typeface="Arial" pitchFamily="34" charset="0"/>
                  <a:ea typeface="Arial" pitchFamily="34" charset="0"/>
                  <a:cs typeface="B Mitra" pitchFamily="2" charset="-78"/>
                </a:rPr>
                <a:t>کلیه دستگاه ها</a:t>
              </a:r>
              <a:endParaRPr kumimoji="0" lang="fa-IR" sz="2000" b="0" i="0" u="none" strike="noStrike" cap="none" normalizeH="0" baseline="0">
                <a:ln>
                  <a:noFill/>
                </a:ln>
                <a:solidFill>
                  <a:schemeClr val="bg1"/>
                </a:solidFill>
                <a:effectLst/>
                <a:latin typeface="Arial" pitchFamily="34" charset="0"/>
                <a:cs typeface="B Mitra" pitchFamily="2" charset="-78"/>
              </a:endParaRPr>
            </a:p>
          </p:txBody>
        </p:sp>
        <p:sp>
          <p:nvSpPr>
            <p:cNvPr id="57" name="Rectangle 87"/>
            <p:cNvSpPr>
              <a:spLocks noChangeArrowheads="1"/>
            </p:cNvSpPr>
            <p:nvPr/>
          </p:nvSpPr>
          <p:spPr bwMode="auto">
            <a:xfrm>
              <a:off x="6570" y="8309"/>
              <a:ext cx="1485" cy="88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900" b="0" i="0" u="none" strike="noStrike" cap="none" normalizeH="0" baseline="0">
                  <a:ln>
                    <a:noFill/>
                  </a:ln>
                  <a:solidFill>
                    <a:schemeClr val="bg1"/>
                  </a:solidFill>
                  <a:effectLst/>
                  <a:latin typeface="Arial" pitchFamily="34" charset="0"/>
                  <a:ea typeface="Arial" pitchFamily="34" charset="0"/>
                  <a:cs typeface="B Mitra" pitchFamily="2" charset="-78"/>
                </a:rPr>
                <a:t>استفاده از نرم افزارهای به ثبت  رسیده درشوراهای انفورماتیک</a:t>
              </a:r>
              <a:endParaRPr kumimoji="0" lang="fa-IR" sz="2000" b="0" i="0" u="none" strike="noStrike" cap="none" normalizeH="0" baseline="0">
                <a:ln>
                  <a:noFill/>
                </a:ln>
                <a:solidFill>
                  <a:schemeClr val="bg1"/>
                </a:solidFill>
                <a:effectLst/>
                <a:latin typeface="Arial" pitchFamily="34" charset="0"/>
                <a:cs typeface="B Mitra" pitchFamily="2" charset="-78"/>
              </a:endParaRPr>
            </a:p>
          </p:txBody>
        </p:sp>
        <p:sp>
          <p:nvSpPr>
            <p:cNvPr id="58" name="Rectangle 88"/>
            <p:cNvSpPr>
              <a:spLocks noChangeArrowheads="1"/>
            </p:cNvSpPr>
            <p:nvPr/>
          </p:nvSpPr>
          <p:spPr bwMode="auto">
            <a:xfrm>
              <a:off x="4410" y="8325"/>
              <a:ext cx="1395" cy="720"/>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fa-IR" sz="1000" b="0" i="0" u="none" strike="noStrike" cap="none" normalizeH="0" baseline="0">
                  <a:ln>
                    <a:noFill/>
                  </a:ln>
                  <a:solidFill>
                    <a:schemeClr val="bg1"/>
                  </a:solidFill>
                  <a:effectLst/>
                  <a:latin typeface="Arial" pitchFamily="34" charset="0"/>
                  <a:ea typeface="Arial" pitchFamily="34" charset="0"/>
                  <a:cs typeface="B Mitra" pitchFamily="2" charset="-78"/>
                </a:rPr>
                <a:t>کلیه دستگاه ها</a:t>
              </a:r>
              <a:endParaRPr kumimoji="0" lang="fa-IR" sz="2000" b="0" i="0" u="none" strike="noStrike" cap="none" normalizeH="0" baseline="0">
                <a:ln>
                  <a:noFill/>
                </a:ln>
                <a:solidFill>
                  <a:schemeClr val="bg1"/>
                </a:solidFill>
                <a:effectLst/>
                <a:latin typeface="Arial" pitchFamily="34" charset="0"/>
                <a:cs typeface="B Mitra" pitchFamily="2" charset="-78"/>
              </a:endParaRPr>
            </a:p>
          </p:txBody>
        </p:sp>
        <p:sp>
          <p:nvSpPr>
            <p:cNvPr id="59" name="Rectangle 89"/>
            <p:cNvSpPr>
              <a:spLocks noChangeArrowheads="1"/>
            </p:cNvSpPr>
            <p:nvPr/>
          </p:nvSpPr>
          <p:spPr bwMode="auto">
            <a:xfrm>
              <a:off x="6555" y="10095"/>
              <a:ext cx="1470" cy="67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900" b="0" i="0" u="none" strike="noStrike" cap="none" normalizeH="0" baseline="0">
                  <a:ln>
                    <a:noFill/>
                  </a:ln>
                  <a:solidFill>
                    <a:schemeClr val="bg1"/>
                  </a:solidFill>
                  <a:effectLst/>
                  <a:latin typeface="Arial" pitchFamily="34" charset="0"/>
                  <a:ea typeface="Arial" pitchFamily="34" charset="0"/>
                  <a:cs typeface="B Mitra" pitchFamily="2" charset="-78"/>
                </a:rPr>
                <a:t>تغییرنرم افزارخلاف استاندارد</a:t>
              </a:r>
              <a:endParaRPr kumimoji="0" lang="fa-IR" sz="2000" b="0" i="0" u="none" strike="noStrike" cap="none" normalizeH="0" baseline="0">
                <a:ln>
                  <a:noFill/>
                </a:ln>
                <a:solidFill>
                  <a:schemeClr val="bg1"/>
                </a:solidFill>
                <a:effectLst/>
                <a:latin typeface="Arial" pitchFamily="34" charset="0"/>
                <a:cs typeface="B Mitra" pitchFamily="2" charset="-78"/>
              </a:endParaRPr>
            </a:p>
          </p:txBody>
        </p:sp>
        <p:sp>
          <p:nvSpPr>
            <p:cNvPr id="60" name="Rectangle 90"/>
            <p:cNvSpPr>
              <a:spLocks noChangeArrowheads="1"/>
            </p:cNvSpPr>
            <p:nvPr/>
          </p:nvSpPr>
          <p:spPr bwMode="auto">
            <a:xfrm>
              <a:off x="4410" y="9240"/>
              <a:ext cx="1395" cy="79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900" b="0" i="0" u="none" strike="noStrike" cap="none" normalizeH="0" baseline="0">
                  <a:ln>
                    <a:noFill/>
                  </a:ln>
                  <a:solidFill>
                    <a:schemeClr val="bg1"/>
                  </a:solidFill>
                  <a:effectLst/>
                  <a:latin typeface="Arial" pitchFamily="34" charset="0"/>
                  <a:ea typeface="Arial" pitchFamily="34" charset="0"/>
                  <a:cs typeface="B Mitra" pitchFamily="2" charset="-78"/>
                </a:rPr>
                <a:t>ذی حسابان</a:t>
              </a:r>
            </a:p>
            <a:p>
              <a:pPr marL="0" marR="0" lvl="0" indent="0" algn="ctr" defTabSz="914400" rtl="1" eaLnBrk="1" fontAlgn="base" latinLnBrk="0" hangingPunct="1">
                <a:lnSpc>
                  <a:spcPct val="100000"/>
                </a:lnSpc>
                <a:spcBef>
                  <a:spcPct val="0"/>
                </a:spcBef>
                <a:spcAft>
                  <a:spcPct val="0"/>
                </a:spcAft>
                <a:buClrTx/>
                <a:buSzTx/>
                <a:buFontTx/>
                <a:buNone/>
                <a:tabLst/>
              </a:pPr>
              <a:r>
                <a:rPr kumimoji="0" lang="fa-IR" sz="900" b="0" i="0" u="none" strike="noStrike" cap="none" normalizeH="0" baseline="0">
                  <a:ln>
                    <a:noFill/>
                  </a:ln>
                  <a:solidFill>
                    <a:schemeClr val="bg1"/>
                  </a:solidFill>
                  <a:effectLst/>
                  <a:latin typeface="Arial" pitchFamily="34" charset="0"/>
                  <a:ea typeface="Arial" pitchFamily="34" charset="0"/>
                  <a:cs typeface="B Mitra" pitchFamily="2" charset="-78"/>
                </a:rPr>
                <a:t>بازرسان</a:t>
              </a:r>
            </a:p>
            <a:p>
              <a:pPr marL="0" marR="0" lvl="0" indent="0" algn="ctr" defTabSz="914400" rtl="1" eaLnBrk="1" fontAlgn="base" latinLnBrk="0" hangingPunct="1">
                <a:lnSpc>
                  <a:spcPct val="100000"/>
                </a:lnSpc>
                <a:spcBef>
                  <a:spcPct val="0"/>
                </a:spcBef>
                <a:spcAft>
                  <a:spcPct val="0"/>
                </a:spcAft>
                <a:buClrTx/>
                <a:buSzTx/>
                <a:buFontTx/>
                <a:buNone/>
                <a:tabLst/>
              </a:pPr>
              <a:r>
                <a:rPr kumimoji="0" lang="fa-IR" sz="900" b="0" i="0" u="none" strike="noStrike" cap="none" normalizeH="0" baseline="0">
                  <a:ln>
                    <a:noFill/>
                  </a:ln>
                  <a:solidFill>
                    <a:schemeClr val="bg1"/>
                  </a:solidFill>
                  <a:effectLst/>
                  <a:latin typeface="Arial" pitchFamily="34" charset="0"/>
                  <a:ea typeface="Arial" pitchFamily="34" charset="0"/>
                  <a:cs typeface="B Mitra" pitchFamily="2" charset="-78"/>
                </a:rPr>
                <a:t>حسابداران</a:t>
              </a:r>
              <a:endParaRPr kumimoji="0" lang="fa-IR" sz="2000" b="0" i="0" u="none" strike="noStrike" cap="none" normalizeH="0" baseline="0">
                <a:ln>
                  <a:noFill/>
                </a:ln>
                <a:solidFill>
                  <a:schemeClr val="bg1"/>
                </a:solidFill>
                <a:effectLst/>
                <a:latin typeface="Arial" pitchFamily="34" charset="0"/>
                <a:cs typeface="B Mitra" pitchFamily="2" charset="-78"/>
              </a:endParaRPr>
            </a:p>
          </p:txBody>
        </p:sp>
        <p:sp>
          <p:nvSpPr>
            <p:cNvPr id="61" name="Rectangle 91"/>
            <p:cNvSpPr>
              <a:spLocks noChangeArrowheads="1"/>
            </p:cNvSpPr>
            <p:nvPr/>
          </p:nvSpPr>
          <p:spPr bwMode="auto">
            <a:xfrm>
              <a:off x="6540" y="9270"/>
              <a:ext cx="1500" cy="7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fa-IR" sz="900" b="0" i="0" u="none" strike="noStrike" cap="none" normalizeH="0" baseline="0">
                  <a:ln>
                    <a:noFill/>
                  </a:ln>
                  <a:solidFill>
                    <a:schemeClr val="bg1"/>
                  </a:solidFill>
                  <a:effectLst/>
                  <a:latin typeface="Arial" pitchFamily="34" charset="0"/>
                  <a:ea typeface="Arial" pitchFamily="34" charset="0"/>
                  <a:cs typeface="B Mitra" pitchFamily="2" charset="-78"/>
                </a:rPr>
                <a:t>حصول اطمینان از استفاده نرم افزار به ثبت رسیده</a:t>
              </a:r>
              <a:endParaRPr kumimoji="0" lang="fa-IR" sz="2000" b="0" i="0" u="none" strike="noStrike" cap="none" normalizeH="0" baseline="0">
                <a:ln>
                  <a:noFill/>
                </a:ln>
                <a:solidFill>
                  <a:schemeClr val="bg1"/>
                </a:solidFill>
                <a:effectLst/>
                <a:latin typeface="Arial" pitchFamily="34" charset="0"/>
                <a:cs typeface="B Mitra" pitchFamily="2" charset="-78"/>
              </a:endParaRPr>
            </a:p>
          </p:txBody>
        </p:sp>
        <p:sp>
          <p:nvSpPr>
            <p:cNvPr id="62" name="Rectangle 92"/>
            <p:cNvSpPr>
              <a:spLocks noChangeArrowheads="1"/>
            </p:cNvSpPr>
            <p:nvPr/>
          </p:nvSpPr>
          <p:spPr bwMode="auto">
            <a:xfrm>
              <a:off x="4410" y="10125"/>
              <a:ext cx="1395" cy="720"/>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fa-IR" sz="900" b="0" i="0" u="none" strike="noStrike" cap="none" normalizeH="0" baseline="0">
                  <a:ln>
                    <a:noFill/>
                  </a:ln>
                  <a:solidFill>
                    <a:schemeClr val="bg1"/>
                  </a:solidFill>
                  <a:effectLst/>
                  <a:latin typeface="Arial" pitchFamily="34" charset="0"/>
                  <a:ea typeface="Arial" pitchFamily="34" charset="0"/>
                  <a:cs typeface="B Mitra" pitchFamily="2" charset="-78"/>
                </a:rPr>
                <a:t>شرکت های تولیدکننده نرم افزار</a:t>
              </a:r>
              <a:endParaRPr kumimoji="0" lang="fa-IR" sz="2000" b="0" i="0" u="none" strike="noStrike" cap="none" normalizeH="0" baseline="0">
                <a:ln>
                  <a:noFill/>
                </a:ln>
                <a:solidFill>
                  <a:schemeClr val="bg1"/>
                </a:solidFill>
                <a:effectLst/>
                <a:latin typeface="Arial" pitchFamily="34" charset="0"/>
                <a:cs typeface="B Mitra" pitchFamily="2" charset="-78"/>
              </a:endParaRPr>
            </a:p>
          </p:txBody>
        </p:sp>
        <p:sp>
          <p:nvSpPr>
            <p:cNvPr id="63" name="Rectangle 93"/>
            <p:cNvSpPr>
              <a:spLocks noChangeArrowheads="1"/>
            </p:cNvSpPr>
            <p:nvPr/>
          </p:nvSpPr>
          <p:spPr bwMode="auto">
            <a:xfrm>
              <a:off x="4335" y="1260"/>
              <a:ext cx="1470" cy="79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900" b="0" i="0" u="none" strike="noStrike" cap="none" normalizeH="0" baseline="0">
                  <a:ln>
                    <a:noFill/>
                  </a:ln>
                  <a:solidFill>
                    <a:schemeClr val="bg1"/>
                  </a:solidFill>
                  <a:effectLst/>
                  <a:latin typeface="Arial" pitchFamily="34" charset="0"/>
                  <a:ea typeface="Arial" pitchFamily="34" charset="0"/>
                  <a:cs typeface="B Mitra" pitchFamily="2" charset="-78"/>
                </a:rPr>
                <a:t>کلیه مسئولان دستگاهها و کلیه کارکنان</a:t>
              </a:r>
              <a:endParaRPr kumimoji="0" lang="fa-IR" sz="2000" b="0" i="0" u="none" strike="noStrike" cap="none" normalizeH="0" baseline="0">
                <a:ln>
                  <a:noFill/>
                </a:ln>
                <a:solidFill>
                  <a:schemeClr val="bg1"/>
                </a:solidFill>
                <a:effectLst/>
                <a:latin typeface="Arial" pitchFamily="34" charset="0"/>
                <a:cs typeface="B Mitra" pitchFamily="2" charset="-78"/>
              </a:endParaRPr>
            </a:p>
          </p:txBody>
        </p:sp>
        <p:sp>
          <p:nvSpPr>
            <p:cNvPr id="64" name="Rectangle 94"/>
            <p:cNvSpPr>
              <a:spLocks noChangeArrowheads="1"/>
            </p:cNvSpPr>
            <p:nvPr/>
          </p:nvSpPr>
          <p:spPr bwMode="auto">
            <a:xfrm>
              <a:off x="2835" y="555"/>
              <a:ext cx="1395" cy="990"/>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fa-IR" sz="900" b="0" i="0" u="none" strike="noStrike" cap="none" normalizeH="0" baseline="0">
                  <a:ln>
                    <a:noFill/>
                  </a:ln>
                  <a:solidFill>
                    <a:schemeClr val="bg1"/>
                  </a:solidFill>
                  <a:effectLst/>
                  <a:latin typeface="Arial" pitchFamily="34" charset="0"/>
                  <a:ea typeface="Arial" pitchFamily="34" charset="0"/>
                  <a:cs typeface="B Mitra" pitchFamily="2" charset="-78"/>
                </a:rPr>
                <a:t>هرگونه اظهار خلاف و ارائه اسناد و مدارک غیرواقعی</a:t>
              </a:r>
              <a:endParaRPr kumimoji="0" lang="fa-IR" sz="2000" b="0" i="0" u="none" strike="noStrike" cap="none" normalizeH="0" baseline="0">
                <a:ln>
                  <a:noFill/>
                </a:ln>
                <a:solidFill>
                  <a:schemeClr val="bg1"/>
                </a:solidFill>
                <a:effectLst/>
                <a:latin typeface="Arial" pitchFamily="34" charset="0"/>
                <a:cs typeface="B Mitra" pitchFamily="2" charset="-78"/>
              </a:endParaRPr>
            </a:p>
          </p:txBody>
        </p:sp>
        <p:sp>
          <p:nvSpPr>
            <p:cNvPr id="65" name="Rectangle 95"/>
            <p:cNvSpPr>
              <a:spLocks noChangeArrowheads="1"/>
            </p:cNvSpPr>
            <p:nvPr/>
          </p:nvSpPr>
          <p:spPr bwMode="auto">
            <a:xfrm>
              <a:off x="1080" y="630"/>
              <a:ext cx="1035" cy="73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a:ln>
                    <a:noFill/>
                  </a:ln>
                  <a:solidFill>
                    <a:schemeClr val="bg1"/>
                  </a:solidFill>
                  <a:effectLst/>
                  <a:latin typeface="Arial" pitchFamily="34" charset="0"/>
                  <a:ea typeface="Arial" pitchFamily="34" charset="0"/>
                  <a:cs typeface="B Mitra" pitchFamily="2" charset="-78"/>
                </a:rPr>
                <a:t>کارکنان</a:t>
              </a:r>
            </a:p>
            <a:p>
              <a:pPr marL="0" marR="0" lvl="0" indent="0" algn="ctr" defTabSz="914400" rtl="1" eaLnBrk="1" fontAlgn="base" latinLnBrk="0" hangingPunct="1">
                <a:lnSpc>
                  <a:spcPct val="100000"/>
                </a:lnSpc>
                <a:spcBef>
                  <a:spcPct val="0"/>
                </a:spcBef>
                <a:spcAft>
                  <a:spcPct val="0"/>
                </a:spcAft>
                <a:buClrTx/>
                <a:buSzTx/>
                <a:buFontTx/>
                <a:buNone/>
                <a:tabLst/>
              </a:pPr>
              <a:r>
                <a:rPr kumimoji="0" lang="fa-IR" sz="1000" b="0" i="0" u="none" strike="noStrike" cap="none" normalizeH="0" baseline="0">
                  <a:ln>
                    <a:noFill/>
                  </a:ln>
                  <a:solidFill>
                    <a:schemeClr val="bg1"/>
                  </a:solidFill>
                  <a:effectLst/>
                  <a:latin typeface="Arial" pitchFamily="34" charset="0"/>
                  <a:ea typeface="Arial" pitchFamily="34" charset="0"/>
                  <a:cs typeface="B Mitra" pitchFamily="2" charset="-78"/>
                </a:rPr>
                <a:t>مسئولان</a:t>
              </a:r>
              <a:endParaRPr kumimoji="0" lang="fa-IR" sz="2000" b="0" i="0" u="none" strike="noStrike" cap="none" normalizeH="0" baseline="0">
                <a:ln>
                  <a:noFill/>
                </a:ln>
                <a:solidFill>
                  <a:schemeClr val="bg1"/>
                </a:solidFill>
                <a:effectLst/>
                <a:latin typeface="Arial" pitchFamily="34" charset="0"/>
                <a:cs typeface="B Mitra" pitchFamily="2" charset="-78"/>
              </a:endParaRPr>
            </a:p>
          </p:txBody>
        </p:sp>
        <p:sp>
          <p:nvSpPr>
            <p:cNvPr id="66" name="Oval 102"/>
            <p:cNvSpPr>
              <a:spLocks noChangeArrowheads="1"/>
            </p:cNvSpPr>
            <p:nvPr/>
          </p:nvSpPr>
          <p:spPr bwMode="auto">
            <a:xfrm>
              <a:off x="4305" y="495"/>
              <a:ext cx="3480" cy="675"/>
            </a:xfrm>
            <a:prstGeom prst="ellipse">
              <a:avLst/>
            </a:prstGeom>
            <a:ln>
              <a:headEnd/>
              <a:tailEn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fa-IR" sz="1000" b="0" i="0" u="none" strike="noStrike" cap="none" normalizeH="0" baseline="0" dirty="0">
                  <a:ln>
                    <a:noFill/>
                  </a:ln>
                  <a:solidFill>
                    <a:schemeClr val="bg1"/>
                  </a:solidFill>
                  <a:effectLst/>
                  <a:latin typeface="Arial" pitchFamily="34" charset="0"/>
                  <a:ea typeface="Arial" pitchFamily="34" charset="0"/>
                  <a:cs typeface="B Mitra" pitchFamily="2" charset="-78"/>
                </a:rPr>
                <a:t>فصل سوم: تکالیف عمومی دستگاه‌ها</a:t>
              </a:r>
              <a:endParaRPr kumimoji="0" lang="fa-IR" sz="2000" b="0" i="0" u="none" strike="noStrike" cap="none" normalizeH="0" baseline="0" dirty="0">
                <a:ln>
                  <a:noFill/>
                </a:ln>
                <a:solidFill>
                  <a:schemeClr val="bg1"/>
                </a:solidFill>
                <a:effectLst/>
                <a:latin typeface="Arial" pitchFamily="34" charset="0"/>
                <a:cs typeface="B Mitra" pitchFamily="2" charset="-78"/>
              </a:endParaRPr>
            </a:p>
          </p:txBody>
        </p:sp>
        <p:sp>
          <p:nvSpPr>
            <p:cNvPr id="67" name="Flowchart: Connector 106"/>
            <p:cNvSpPr>
              <a:spLocks noChangeArrowheads="1"/>
            </p:cNvSpPr>
            <p:nvPr/>
          </p:nvSpPr>
          <p:spPr bwMode="auto">
            <a:xfrm>
              <a:off x="5820" y="1275"/>
              <a:ext cx="870" cy="639"/>
            </a:xfrm>
            <a:prstGeom prst="flowChartConnector">
              <a:avLst/>
            </a:prstGeom>
            <a:ln>
              <a:headEnd/>
              <a:tailEn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fa-IR" sz="900" b="0" i="0" u="none" strike="noStrike" cap="none" normalizeH="0" baseline="0" dirty="0">
                  <a:ln>
                    <a:noFill/>
                  </a:ln>
                  <a:solidFill>
                    <a:schemeClr val="bg1"/>
                  </a:solidFill>
                  <a:effectLst/>
                  <a:latin typeface="Arial" pitchFamily="34" charset="0"/>
                  <a:ea typeface="Arial" pitchFamily="34" charset="0"/>
                  <a:cs typeface="B Mitra" pitchFamily="2" charset="-78"/>
                </a:rPr>
                <a:t>13</a:t>
              </a:r>
              <a:endParaRPr kumimoji="0" lang="en-US" sz="900" b="0" i="0" u="none" strike="noStrike" cap="none" normalizeH="0" baseline="0" dirty="0">
                <a:ln>
                  <a:noFill/>
                </a:ln>
                <a:solidFill>
                  <a:schemeClr val="bg1"/>
                </a:solidFill>
                <a:effectLst/>
                <a:latin typeface="Arial" pitchFamily="34" charset="0"/>
                <a:ea typeface="Arial" pitchFamily="34" charset="0"/>
                <a:cs typeface="B Mitra" pitchFamily="2" charset="-78"/>
              </a:endParaRPr>
            </a:p>
          </p:txBody>
        </p:sp>
        <p:sp>
          <p:nvSpPr>
            <p:cNvPr id="68" name="Flowchart: Connector 110"/>
            <p:cNvSpPr>
              <a:spLocks noChangeArrowheads="1"/>
            </p:cNvSpPr>
            <p:nvPr/>
          </p:nvSpPr>
          <p:spPr bwMode="auto">
            <a:xfrm>
              <a:off x="5820" y="2310"/>
              <a:ext cx="870" cy="630"/>
            </a:xfrm>
            <a:prstGeom prst="flowChartConnector">
              <a:avLst/>
            </a:prstGeom>
            <a:ln>
              <a:headEnd/>
              <a:tailEn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fa-IR" sz="900" b="0" i="0" u="none" strike="noStrike" cap="none" normalizeH="0" baseline="0" dirty="0">
                  <a:ln>
                    <a:noFill/>
                  </a:ln>
                  <a:solidFill>
                    <a:schemeClr val="bg1"/>
                  </a:solidFill>
                  <a:effectLst/>
                  <a:latin typeface="Arial" pitchFamily="34" charset="0"/>
                  <a:ea typeface="Arial" pitchFamily="34" charset="0"/>
                  <a:cs typeface="B Mitra" pitchFamily="2" charset="-78"/>
                </a:rPr>
                <a:t>14</a:t>
              </a:r>
              <a:endParaRPr kumimoji="0" lang="en-US" sz="900" b="0" i="0" u="none" strike="noStrike" cap="none" normalizeH="0" baseline="0" dirty="0">
                <a:ln>
                  <a:noFill/>
                </a:ln>
                <a:solidFill>
                  <a:schemeClr val="bg1"/>
                </a:solidFill>
                <a:effectLst/>
                <a:latin typeface="Arial" pitchFamily="34" charset="0"/>
                <a:ea typeface="Arial" pitchFamily="34" charset="0"/>
                <a:cs typeface="B Mitra" pitchFamily="2" charset="-78"/>
              </a:endParaRPr>
            </a:p>
          </p:txBody>
        </p:sp>
        <p:sp>
          <p:nvSpPr>
            <p:cNvPr id="69" name="Flowchart: Connector 111"/>
            <p:cNvSpPr>
              <a:spLocks noChangeArrowheads="1"/>
            </p:cNvSpPr>
            <p:nvPr/>
          </p:nvSpPr>
          <p:spPr bwMode="auto">
            <a:xfrm>
              <a:off x="5879" y="6630"/>
              <a:ext cx="811" cy="600"/>
            </a:xfrm>
            <a:prstGeom prst="flowChartConnector">
              <a:avLst/>
            </a:prstGeom>
            <a:ln>
              <a:headEnd/>
              <a:tailEn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fa-IR" sz="900" b="0" i="0" u="none" strike="noStrike" cap="none" normalizeH="0" baseline="0" dirty="0">
                  <a:ln>
                    <a:noFill/>
                  </a:ln>
                  <a:solidFill>
                    <a:schemeClr val="bg1"/>
                  </a:solidFill>
                  <a:effectLst/>
                  <a:latin typeface="Arial" pitchFamily="34" charset="0"/>
                  <a:ea typeface="Arial" pitchFamily="34" charset="0"/>
                  <a:cs typeface="B Mitra" pitchFamily="2" charset="-78"/>
                </a:rPr>
                <a:t>19</a:t>
              </a:r>
              <a:endParaRPr kumimoji="0" lang="en-US" sz="900" b="0" i="0" u="none" strike="noStrike" cap="none" normalizeH="0" baseline="0" dirty="0">
                <a:ln>
                  <a:noFill/>
                </a:ln>
                <a:solidFill>
                  <a:schemeClr val="bg1"/>
                </a:solidFill>
                <a:effectLst/>
                <a:latin typeface="Arial" pitchFamily="34" charset="0"/>
                <a:ea typeface="Arial" pitchFamily="34" charset="0"/>
                <a:cs typeface="B Mitra" pitchFamily="2" charset="-78"/>
              </a:endParaRPr>
            </a:p>
          </p:txBody>
        </p:sp>
        <p:sp>
          <p:nvSpPr>
            <p:cNvPr id="70" name="Flowchart: Connector 112"/>
            <p:cNvSpPr>
              <a:spLocks noChangeArrowheads="1"/>
            </p:cNvSpPr>
            <p:nvPr/>
          </p:nvSpPr>
          <p:spPr bwMode="auto">
            <a:xfrm>
              <a:off x="5895" y="5685"/>
              <a:ext cx="922" cy="630"/>
            </a:xfrm>
            <a:prstGeom prst="flowChartConnector">
              <a:avLst/>
            </a:prstGeom>
            <a:ln>
              <a:headEnd/>
              <a:tailEn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fa-IR" sz="900" b="0" i="0" u="none" strike="noStrike" cap="none" normalizeH="0" baseline="0" dirty="0">
                  <a:ln>
                    <a:noFill/>
                  </a:ln>
                  <a:solidFill>
                    <a:schemeClr val="bg1"/>
                  </a:solidFill>
                  <a:effectLst/>
                  <a:latin typeface="Arial" pitchFamily="34" charset="0"/>
                  <a:ea typeface="Arial" pitchFamily="34" charset="0"/>
                  <a:cs typeface="B Mitra" pitchFamily="2" charset="-78"/>
                </a:rPr>
                <a:t>18</a:t>
              </a:r>
              <a:endParaRPr kumimoji="0" lang="en-US" sz="900" b="0" i="0" u="none" strike="noStrike" cap="none" normalizeH="0" baseline="0" dirty="0">
                <a:ln>
                  <a:noFill/>
                </a:ln>
                <a:solidFill>
                  <a:schemeClr val="bg1"/>
                </a:solidFill>
                <a:effectLst/>
                <a:latin typeface="Arial" pitchFamily="34" charset="0"/>
                <a:ea typeface="Arial" pitchFamily="34" charset="0"/>
                <a:cs typeface="B Mitra" pitchFamily="2" charset="-78"/>
              </a:endParaRPr>
            </a:p>
          </p:txBody>
        </p:sp>
        <p:sp>
          <p:nvSpPr>
            <p:cNvPr id="71" name="Flowchart: Connector 113"/>
            <p:cNvSpPr>
              <a:spLocks noChangeArrowheads="1"/>
            </p:cNvSpPr>
            <p:nvPr/>
          </p:nvSpPr>
          <p:spPr bwMode="auto">
            <a:xfrm>
              <a:off x="5850" y="4860"/>
              <a:ext cx="840" cy="630"/>
            </a:xfrm>
            <a:prstGeom prst="flowChartConnector">
              <a:avLst/>
            </a:prstGeom>
            <a:ln>
              <a:headEnd/>
              <a:tailEn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fa-IR" sz="900" b="0" i="0" u="none" strike="noStrike" cap="none" normalizeH="0" baseline="0" dirty="0">
                  <a:ln>
                    <a:noFill/>
                  </a:ln>
                  <a:solidFill>
                    <a:schemeClr val="bg1"/>
                  </a:solidFill>
                  <a:effectLst/>
                  <a:latin typeface="Arial" pitchFamily="34" charset="0"/>
                  <a:ea typeface="Arial" pitchFamily="34" charset="0"/>
                  <a:cs typeface="B Mitra" pitchFamily="2" charset="-78"/>
                </a:rPr>
                <a:t>17</a:t>
              </a:r>
              <a:endParaRPr kumimoji="0" lang="en-US" sz="900" b="0" i="0" u="none" strike="noStrike" cap="none" normalizeH="0" baseline="0" dirty="0">
                <a:ln>
                  <a:noFill/>
                </a:ln>
                <a:solidFill>
                  <a:schemeClr val="bg1"/>
                </a:solidFill>
                <a:effectLst/>
                <a:latin typeface="Arial" pitchFamily="34" charset="0"/>
                <a:ea typeface="Arial" pitchFamily="34" charset="0"/>
                <a:cs typeface="B Mitra" pitchFamily="2" charset="-78"/>
              </a:endParaRPr>
            </a:p>
          </p:txBody>
        </p:sp>
        <p:sp>
          <p:nvSpPr>
            <p:cNvPr id="72" name="Flowchart: Connector 114"/>
            <p:cNvSpPr>
              <a:spLocks noChangeArrowheads="1"/>
            </p:cNvSpPr>
            <p:nvPr/>
          </p:nvSpPr>
          <p:spPr bwMode="auto">
            <a:xfrm>
              <a:off x="5820" y="3225"/>
              <a:ext cx="870" cy="630"/>
            </a:xfrm>
            <a:prstGeom prst="flowChartConnector">
              <a:avLst/>
            </a:prstGeom>
            <a:ln>
              <a:headEnd/>
              <a:tailEn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fa-IR" sz="900" b="0" i="0" u="none" strike="noStrike" cap="none" normalizeH="0" baseline="0" dirty="0">
                  <a:ln>
                    <a:noFill/>
                  </a:ln>
                  <a:solidFill>
                    <a:schemeClr val="bg1"/>
                  </a:solidFill>
                  <a:effectLst/>
                  <a:latin typeface="Arial" pitchFamily="34" charset="0"/>
                  <a:ea typeface="Arial" pitchFamily="34" charset="0"/>
                  <a:cs typeface="B Mitra" pitchFamily="2" charset="-78"/>
                </a:rPr>
                <a:t>15</a:t>
              </a:r>
              <a:endParaRPr kumimoji="0" lang="en-US" sz="900" b="0" i="0" u="none" strike="noStrike" cap="none" normalizeH="0" baseline="0" dirty="0">
                <a:ln>
                  <a:noFill/>
                </a:ln>
                <a:solidFill>
                  <a:schemeClr val="bg1"/>
                </a:solidFill>
                <a:effectLst/>
                <a:latin typeface="Arial" pitchFamily="34" charset="0"/>
                <a:ea typeface="Arial" pitchFamily="34" charset="0"/>
                <a:cs typeface="B Mitra" pitchFamily="2" charset="-78"/>
              </a:endParaRPr>
            </a:p>
          </p:txBody>
        </p:sp>
        <p:sp>
          <p:nvSpPr>
            <p:cNvPr id="73" name="Flowchart: Connector 115"/>
            <p:cNvSpPr>
              <a:spLocks noChangeArrowheads="1"/>
            </p:cNvSpPr>
            <p:nvPr/>
          </p:nvSpPr>
          <p:spPr bwMode="auto">
            <a:xfrm>
              <a:off x="5820" y="4035"/>
              <a:ext cx="870" cy="630"/>
            </a:xfrm>
            <a:prstGeom prst="flowChartConnector">
              <a:avLst/>
            </a:prstGeom>
            <a:ln>
              <a:headEnd/>
              <a:tailEn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fa-IR" sz="900" b="0" i="0" u="none" strike="noStrike" cap="none" normalizeH="0" baseline="0" dirty="0">
                  <a:ln>
                    <a:noFill/>
                  </a:ln>
                  <a:solidFill>
                    <a:schemeClr val="bg1"/>
                  </a:solidFill>
                  <a:effectLst/>
                  <a:latin typeface="Arial" pitchFamily="34" charset="0"/>
                  <a:ea typeface="Arial" pitchFamily="34" charset="0"/>
                  <a:cs typeface="B Mitra" pitchFamily="2" charset="-78"/>
                </a:rPr>
                <a:t>16</a:t>
              </a:r>
              <a:endParaRPr kumimoji="0" lang="en-US" sz="900" b="0" i="0" u="none" strike="noStrike" cap="none" normalizeH="0" baseline="0" dirty="0">
                <a:ln>
                  <a:noFill/>
                </a:ln>
                <a:solidFill>
                  <a:schemeClr val="bg1"/>
                </a:solidFill>
                <a:effectLst/>
                <a:latin typeface="Arial" pitchFamily="34" charset="0"/>
                <a:ea typeface="Arial" pitchFamily="34" charset="0"/>
                <a:cs typeface="B Mitra" pitchFamily="2" charset="-78"/>
              </a:endParaRPr>
            </a:p>
          </p:txBody>
        </p:sp>
        <p:sp>
          <p:nvSpPr>
            <p:cNvPr id="74" name="Flowchart: Connector 116"/>
            <p:cNvSpPr>
              <a:spLocks noChangeArrowheads="1"/>
            </p:cNvSpPr>
            <p:nvPr/>
          </p:nvSpPr>
          <p:spPr bwMode="auto">
            <a:xfrm>
              <a:off x="2115" y="4440"/>
              <a:ext cx="892" cy="572"/>
            </a:xfrm>
            <a:prstGeom prst="flowChartConnector">
              <a:avLst/>
            </a:prstGeom>
            <a:ln>
              <a:headEnd/>
              <a:tailEn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fa-IR" sz="900" b="0" i="0" u="none" strike="noStrike" cap="none" normalizeH="0" baseline="0" dirty="0">
                  <a:ln>
                    <a:noFill/>
                  </a:ln>
                  <a:solidFill>
                    <a:schemeClr val="bg1"/>
                  </a:solidFill>
                  <a:effectLst/>
                  <a:latin typeface="Arial" pitchFamily="34" charset="0"/>
                  <a:ea typeface="Arial" pitchFamily="34" charset="0"/>
                  <a:cs typeface="B Mitra" pitchFamily="2" charset="-78"/>
                </a:rPr>
                <a:t>28</a:t>
              </a:r>
              <a:endParaRPr kumimoji="0" lang="en-US" sz="900" b="0" i="0" u="none" strike="noStrike" cap="none" normalizeH="0" baseline="0" dirty="0">
                <a:ln>
                  <a:noFill/>
                </a:ln>
                <a:solidFill>
                  <a:schemeClr val="bg1"/>
                </a:solidFill>
                <a:effectLst/>
                <a:latin typeface="Arial" pitchFamily="34" charset="0"/>
                <a:ea typeface="Arial" pitchFamily="34" charset="0"/>
                <a:cs typeface="B Mitra" pitchFamily="2" charset="-78"/>
              </a:endParaRPr>
            </a:p>
          </p:txBody>
        </p:sp>
        <p:sp>
          <p:nvSpPr>
            <p:cNvPr id="75" name="Flowchart: Connector 117"/>
            <p:cNvSpPr>
              <a:spLocks noChangeArrowheads="1"/>
            </p:cNvSpPr>
            <p:nvPr/>
          </p:nvSpPr>
          <p:spPr bwMode="auto">
            <a:xfrm>
              <a:off x="2115" y="3540"/>
              <a:ext cx="892" cy="600"/>
            </a:xfrm>
            <a:prstGeom prst="flowChartConnector">
              <a:avLst/>
            </a:prstGeom>
            <a:ln>
              <a:headEnd/>
              <a:tailEn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fa-IR" sz="900" b="0" i="0" u="none" strike="noStrike" cap="none" normalizeH="0" baseline="0" dirty="0">
                  <a:ln>
                    <a:noFill/>
                  </a:ln>
                  <a:solidFill>
                    <a:schemeClr val="bg1"/>
                  </a:solidFill>
                  <a:effectLst/>
                  <a:latin typeface="Arial" pitchFamily="34" charset="0"/>
                  <a:ea typeface="Arial" pitchFamily="34" charset="0"/>
                  <a:cs typeface="B Mitra" pitchFamily="2" charset="-78"/>
                </a:rPr>
                <a:t>27</a:t>
              </a:r>
              <a:endParaRPr kumimoji="0" lang="en-US" sz="900" b="0" i="0" u="none" strike="noStrike" cap="none" normalizeH="0" baseline="0" dirty="0">
                <a:ln>
                  <a:noFill/>
                </a:ln>
                <a:solidFill>
                  <a:schemeClr val="bg1"/>
                </a:solidFill>
                <a:effectLst/>
                <a:latin typeface="Arial" pitchFamily="34" charset="0"/>
                <a:ea typeface="Arial" pitchFamily="34" charset="0"/>
                <a:cs typeface="B Mitra" pitchFamily="2" charset="-78"/>
              </a:endParaRPr>
            </a:p>
          </p:txBody>
        </p:sp>
        <p:sp>
          <p:nvSpPr>
            <p:cNvPr id="76" name="Flowchart: Connector 118"/>
            <p:cNvSpPr>
              <a:spLocks noChangeArrowheads="1"/>
            </p:cNvSpPr>
            <p:nvPr/>
          </p:nvSpPr>
          <p:spPr bwMode="auto">
            <a:xfrm>
              <a:off x="2115" y="2625"/>
              <a:ext cx="892" cy="630"/>
            </a:xfrm>
            <a:prstGeom prst="flowChartConnector">
              <a:avLst/>
            </a:prstGeom>
            <a:ln>
              <a:headEnd/>
              <a:tailEn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fa-IR" sz="900" b="0" i="0" u="none" strike="noStrike" cap="none" normalizeH="0" baseline="0" dirty="0">
                  <a:ln>
                    <a:noFill/>
                  </a:ln>
                  <a:solidFill>
                    <a:schemeClr val="bg1"/>
                  </a:solidFill>
                  <a:effectLst/>
                  <a:latin typeface="Arial" pitchFamily="34" charset="0"/>
                  <a:ea typeface="Arial" pitchFamily="34" charset="0"/>
                  <a:cs typeface="B Mitra" pitchFamily="2" charset="-78"/>
                </a:rPr>
                <a:t>26</a:t>
              </a:r>
              <a:endParaRPr kumimoji="0" lang="en-US" sz="900" b="0" i="0" u="none" strike="noStrike" cap="none" normalizeH="0" baseline="0" dirty="0">
                <a:ln>
                  <a:noFill/>
                </a:ln>
                <a:solidFill>
                  <a:schemeClr val="bg1"/>
                </a:solidFill>
                <a:effectLst/>
                <a:latin typeface="Arial" pitchFamily="34" charset="0"/>
                <a:ea typeface="Arial" pitchFamily="34" charset="0"/>
                <a:cs typeface="B Mitra" pitchFamily="2" charset="-78"/>
              </a:endParaRPr>
            </a:p>
          </p:txBody>
        </p:sp>
        <p:sp>
          <p:nvSpPr>
            <p:cNvPr id="77" name="Flowchart: Connector 119"/>
            <p:cNvSpPr>
              <a:spLocks noChangeArrowheads="1"/>
            </p:cNvSpPr>
            <p:nvPr/>
          </p:nvSpPr>
          <p:spPr bwMode="auto">
            <a:xfrm>
              <a:off x="2115" y="1665"/>
              <a:ext cx="892" cy="630"/>
            </a:xfrm>
            <a:prstGeom prst="flowChartConnector">
              <a:avLst/>
            </a:prstGeom>
            <a:ln>
              <a:headEnd/>
              <a:tailEn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fa-IR" sz="900" b="0" i="0" u="none" strike="noStrike" cap="none" normalizeH="0" baseline="0" dirty="0">
                  <a:ln>
                    <a:noFill/>
                  </a:ln>
                  <a:solidFill>
                    <a:schemeClr val="bg1"/>
                  </a:solidFill>
                  <a:effectLst/>
                  <a:latin typeface="Arial" pitchFamily="34" charset="0"/>
                  <a:ea typeface="Arial" pitchFamily="34" charset="0"/>
                  <a:cs typeface="B Mitra" pitchFamily="2" charset="-78"/>
                </a:rPr>
                <a:t>25</a:t>
              </a:r>
              <a:endParaRPr kumimoji="0" lang="en-US" sz="900" b="0" i="0" u="none" strike="noStrike" cap="none" normalizeH="0" baseline="0" dirty="0">
                <a:ln>
                  <a:noFill/>
                </a:ln>
                <a:solidFill>
                  <a:schemeClr val="bg1"/>
                </a:solidFill>
                <a:effectLst/>
                <a:latin typeface="Arial" pitchFamily="34" charset="0"/>
                <a:ea typeface="Arial" pitchFamily="34" charset="0"/>
                <a:cs typeface="B Mitra" pitchFamily="2" charset="-78"/>
              </a:endParaRPr>
            </a:p>
          </p:txBody>
        </p:sp>
        <p:sp>
          <p:nvSpPr>
            <p:cNvPr id="78" name="Flowchart: Connector 120"/>
            <p:cNvSpPr>
              <a:spLocks noChangeArrowheads="1"/>
            </p:cNvSpPr>
            <p:nvPr/>
          </p:nvSpPr>
          <p:spPr bwMode="auto">
            <a:xfrm>
              <a:off x="2115" y="735"/>
              <a:ext cx="892" cy="630"/>
            </a:xfrm>
            <a:prstGeom prst="flowChartConnector">
              <a:avLst/>
            </a:prstGeom>
            <a:ln>
              <a:headEnd/>
              <a:tailEn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fa-IR" sz="900" b="0" i="0" u="none" strike="noStrike" cap="none" normalizeH="0" baseline="0" dirty="0">
                  <a:ln>
                    <a:noFill/>
                  </a:ln>
                  <a:solidFill>
                    <a:schemeClr val="bg1"/>
                  </a:solidFill>
                  <a:effectLst/>
                  <a:latin typeface="Arial" pitchFamily="34" charset="0"/>
                  <a:ea typeface="Arial" pitchFamily="34" charset="0"/>
                  <a:cs typeface="B Mitra" pitchFamily="2" charset="-78"/>
                </a:rPr>
                <a:t>24</a:t>
              </a:r>
              <a:endParaRPr kumimoji="0" lang="en-US" sz="900" b="0" i="0" u="none" strike="noStrike" cap="none" normalizeH="0" baseline="0" dirty="0">
                <a:ln>
                  <a:noFill/>
                </a:ln>
                <a:solidFill>
                  <a:schemeClr val="bg1"/>
                </a:solidFill>
                <a:effectLst/>
                <a:latin typeface="Arial" pitchFamily="34" charset="0"/>
                <a:ea typeface="Arial" pitchFamily="34" charset="0"/>
                <a:cs typeface="B Mitra" pitchFamily="2" charset="-78"/>
              </a:endParaRPr>
            </a:p>
          </p:txBody>
        </p:sp>
        <p:sp>
          <p:nvSpPr>
            <p:cNvPr id="79" name="Flowchart: Connector 122"/>
            <p:cNvSpPr>
              <a:spLocks noChangeArrowheads="1"/>
            </p:cNvSpPr>
            <p:nvPr/>
          </p:nvSpPr>
          <p:spPr bwMode="auto">
            <a:xfrm>
              <a:off x="5820" y="8400"/>
              <a:ext cx="870" cy="600"/>
            </a:xfrm>
            <a:prstGeom prst="flowChartConnector">
              <a:avLst/>
            </a:prstGeom>
            <a:ln>
              <a:headEnd/>
              <a:tailEn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fa-IR" sz="900" b="0" i="0" u="none" strike="noStrike" cap="none" normalizeH="0" baseline="0" dirty="0">
                  <a:ln>
                    <a:noFill/>
                  </a:ln>
                  <a:solidFill>
                    <a:schemeClr val="bg1"/>
                  </a:solidFill>
                  <a:effectLst/>
                  <a:latin typeface="Arial" pitchFamily="34" charset="0"/>
                  <a:ea typeface="Arial" pitchFamily="34" charset="0"/>
                  <a:cs typeface="B Mitra" pitchFamily="2" charset="-78"/>
                </a:rPr>
                <a:t>21</a:t>
              </a:r>
              <a:endParaRPr kumimoji="0" lang="en-US" sz="900" b="0" i="0" u="none" strike="noStrike" cap="none" normalizeH="0" baseline="0" dirty="0">
                <a:ln>
                  <a:noFill/>
                </a:ln>
                <a:solidFill>
                  <a:schemeClr val="bg1"/>
                </a:solidFill>
                <a:effectLst/>
                <a:latin typeface="Arial" pitchFamily="34" charset="0"/>
                <a:ea typeface="Arial" pitchFamily="34" charset="0"/>
                <a:cs typeface="B Mitra" pitchFamily="2" charset="-78"/>
              </a:endParaRPr>
            </a:p>
          </p:txBody>
        </p:sp>
        <p:sp>
          <p:nvSpPr>
            <p:cNvPr id="80" name="Flowchart: Connector 123"/>
            <p:cNvSpPr>
              <a:spLocks noChangeArrowheads="1"/>
            </p:cNvSpPr>
            <p:nvPr/>
          </p:nvSpPr>
          <p:spPr bwMode="auto">
            <a:xfrm>
              <a:off x="5805" y="9285"/>
              <a:ext cx="885" cy="600"/>
            </a:xfrm>
            <a:prstGeom prst="flowChartConnector">
              <a:avLst/>
            </a:prstGeom>
            <a:ln>
              <a:headEnd/>
              <a:tailEn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fa-IR" sz="900" b="0" i="0" u="none" strike="noStrike" cap="none" normalizeH="0" baseline="0" dirty="0">
                  <a:ln>
                    <a:noFill/>
                  </a:ln>
                  <a:solidFill>
                    <a:schemeClr val="bg1"/>
                  </a:solidFill>
                  <a:effectLst/>
                  <a:latin typeface="Arial" pitchFamily="34" charset="0"/>
                  <a:ea typeface="Arial" pitchFamily="34" charset="0"/>
                  <a:cs typeface="B Mitra" pitchFamily="2" charset="-78"/>
                </a:rPr>
                <a:t>22</a:t>
              </a:r>
              <a:endParaRPr kumimoji="0" lang="en-US" sz="900" b="0" i="0" u="none" strike="noStrike" cap="none" normalizeH="0" baseline="0" dirty="0">
                <a:ln>
                  <a:noFill/>
                </a:ln>
                <a:solidFill>
                  <a:schemeClr val="bg1"/>
                </a:solidFill>
                <a:effectLst/>
                <a:latin typeface="Arial" pitchFamily="34" charset="0"/>
                <a:ea typeface="Arial" pitchFamily="34" charset="0"/>
                <a:cs typeface="B Mitra" pitchFamily="2" charset="-78"/>
              </a:endParaRPr>
            </a:p>
          </p:txBody>
        </p:sp>
        <p:sp>
          <p:nvSpPr>
            <p:cNvPr id="81" name="Flowchart: Connector 124"/>
            <p:cNvSpPr>
              <a:spLocks noChangeArrowheads="1"/>
            </p:cNvSpPr>
            <p:nvPr/>
          </p:nvSpPr>
          <p:spPr bwMode="auto">
            <a:xfrm>
              <a:off x="5850" y="10125"/>
              <a:ext cx="840" cy="600"/>
            </a:xfrm>
            <a:prstGeom prst="flowChartConnector">
              <a:avLst/>
            </a:prstGeom>
            <a:ln>
              <a:headEnd/>
              <a:tailEn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fa-IR" sz="900" b="0" i="0" u="none" strike="noStrike" cap="none" normalizeH="0" baseline="0" dirty="0">
                  <a:ln>
                    <a:noFill/>
                  </a:ln>
                  <a:solidFill>
                    <a:schemeClr val="bg1"/>
                  </a:solidFill>
                  <a:effectLst/>
                  <a:latin typeface="Arial" pitchFamily="34" charset="0"/>
                  <a:ea typeface="Arial" pitchFamily="34" charset="0"/>
                  <a:cs typeface="B Mitra" pitchFamily="2" charset="-78"/>
                </a:rPr>
                <a:t>23</a:t>
              </a:r>
              <a:endParaRPr kumimoji="0" lang="en-US" sz="900" b="0" i="0" u="none" strike="noStrike" cap="none" normalizeH="0" baseline="0" dirty="0">
                <a:ln>
                  <a:noFill/>
                </a:ln>
                <a:solidFill>
                  <a:schemeClr val="bg1"/>
                </a:solidFill>
                <a:effectLst/>
                <a:latin typeface="Arial" pitchFamily="34" charset="0"/>
                <a:ea typeface="Arial" pitchFamily="34" charset="0"/>
                <a:cs typeface="B Mitra" pitchFamily="2" charset="-78"/>
              </a:endParaRPr>
            </a:p>
          </p:txBody>
        </p:sp>
        <p:sp>
          <p:nvSpPr>
            <p:cNvPr id="82" name="Flowchart: Connector 125"/>
            <p:cNvSpPr>
              <a:spLocks noChangeArrowheads="1"/>
            </p:cNvSpPr>
            <p:nvPr/>
          </p:nvSpPr>
          <p:spPr bwMode="auto">
            <a:xfrm>
              <a:off x="2070" y="8460"/>
              <a:ext cx="810" cy="545"/>
            </a:xfrm>
            <a:prstGeom prst="flowChartConnector">
              <a:avLst/>
            </a:prstGeom>
            <a:ln>
              <a:headEnd/>
              <a:tailEn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fa-IR" sz="900" b="0" i="0" u="none" strike="noStrike" cap="none" normalizeH="0" baseline="0" dirty="0">
                  <a:ln>
                    <a:noFill/>
                  </a:ln>
                  <a:solidFill>
                    <a:schemeClr val="bg1"/>
                  </a:solidFill>
                  <a:effectLst/>
                  <a:latin typeface="Arial" pitchFamily="34" charset="0"/>
                  <a:ea typeface="Arial" pitchFamily="34" charset="0"/>
                  <a:cs typeface="B Mitra" pitchFamily="2" charset="-78"/>
                </a:rPr>
                <a:t>32</a:t>
              </a:r>
              <a:endParaRPr kumimoji="0" lang="en-US" sz="900" b="0" i="0" u="none" strike="noStrike" cap="none" normalizeH="0" baseline="0" dirty="0">
                <a:ln>
                  <a:noFill/>
                </a:ln>
                <a:solidFill>
                  <a:schemeClr val="bg1"/>
                </a:solidFill>
                <a:effectLst/>
                <a:latin typeface="Arial" pitchFamily="34" charset="0"/>
                <a:ea typeface="Arial" pitchFamily="34" charset="0"/>
                <a:cs typeface="B Mitra" pitchFamily="2" charset="-78"/>
              </a:endParaRPr>
            </a:p>
          </p:txBody>
        </p:sp>
        <p:sp>
          <p:nvSpPr>
            <p:cNvPr id="83" name="Flowchart: Connector 126"/>
            <p:cNvSpPr>
              <a:spLocks noChangeArrowheads="1"/>
            </p:cNvSpPr>
            <p:nvPr/>
          </p:nvSpPr>
          <p:spPr bwMode="auto">
            <a:xfrm>
              <a:off x="2115" y="7410"/>
              <a:ext cx="892" cy="545"/>
            </a:xfrm>
            <a:prstGeom prst="flowChartConnector">
              <a:avLst/>
            </a:prstGeom>
            <a:ln>
              <a:headEnd/>
              <a:tailEn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fa-IR" sz="900" b="0" i="0" u="none" strike="noStrike" cap="none" normalizeH="0" baseline="0" dirty="0">
                  <a:ln>
                    <a:noFill/>
                  </a:ln>
                  <a:solidFill>
                    <a:schemeClr val="bg1"/>
                  </a:solidFill>
                  <a:effectLst/>
                  <a:latin typeface="Arial" pitchFamily="34" charset="0"/>
                  <a:ea typeface="Arial" pitchFamily="34" charset="0"/>
                  <a:cs typeface="B Mitra" pitchFamily="2" charset="-78"/>
                </a:rPr>
                <a:t>31</a:t>
              </a:r>
              <a:endParaRPr kumimoji="0" lang="en-US" sz="900" b="0" i="0" u="none" strike="noStrike" cap="none" normalizeH="0" baseline="0" dirty="0">
                <a:ln>
                  <a:noFill/>
                </a:ln>
                <a:solidFill>
                  <a:schemeClr val="bg1"/>
                </a:solidFill>
                <a:effectLst/>
                <a:latin typeface="Arial" pitchFamily="34" charset="0"/>
                <a:ea typeface="Arial" pitchFamily="34" charset="0"/>
                <a:cs typeface="B Mitra" pitchFamily="2" charset="-78"/>
              </a:endParaRPr>
            </a:p>
          </p:txBody>
        </p:sp>
        <p:sp>
          <p:nvSpPr>
            <p:cNvPr id="84" name="Flowchart: Connector 127"/>
            <p:cNvSpPr>
              <a:spLocks noChangeArrowheads="1"/>
            </p:cNvSpPr>
            <p:nvPr/>
          </p:nvSpPr>
          <p:spPr bwMode="auto">
            <a:xfrm>
              <a:off x="2115" y="6300"/>
              <a:ext cx="892" cy="545"/>
            </a:xfrm>
            <a:prstGeom prst="flowChartConnector">
              <a:avLst/>
            </a:prstGeom>
            <a:ln>
              <a:headEnd/>
              <a:tailEn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fa-IR" sz="900" b="0" i="0" u="none" strike="noStrike" cap="none" normalizeH="0" baseline="0" dirty="0">
                  <a:ln>
                    <a:noFill/>
                  </a:ln>
                  <a:solidFill>
                    <a:schemeClr val="bg1"/>
                  </a:solidFill>
                  <a:effectLst/>
                  <a:latin typeface="Arial" pitchFamily="34" charset="0"/>
                  <a:ea typeface="Arial" pitchFamily="34" charset="0"/>
                  <a:cs typeface="B Mitra" pitchFamily="2" charset="-78"/>
                </a:rPr>
                <a:t>30</a:t>
              </a:r>
              <a:endParaRPr kumimoji="0" lang="en-US" sz="900" b="0" i="0" u="none" strike="noStrike" cap="none" normalizeH="0" baseline="0" dirty="0">
                <a:ln>
                  <a:noFill/>
                </a:ln>
                <a:solidFill>
                  <a:schemeClr val="bg1"/>
                </a:solidFill>
                <a:effectLst/>
                <a:latin typeface="Arial" pitchFamily="34" charset="0"/>
                <a:ea typeface="Arial" pitchFamily="34" charset="0"/>
                <a:cs typeface="B Mitra" pitchFamily="2" charset="-78"/>
              </a:endParaRPr>
            </a:p>
          </p:txBody>
        </p:sp>
        <p:sp>
          <p:nvSpPr>
            <p:cNvPr id="85" name="Flowchart: Connector 128"/>
            <p:cNvSpPr>
              <a:spLocks noChangeArrowheads="1"/>
            </p:cNvSpPr>
            <p:nvPr/>
          </p:nvSpPr>
          <p:spPr bwMode="auto">
            <a:xfrm>
              <a:off x="2115" y="5370"/>
              <a:ext cx="892" cy="545"/>
            </a:xfrm>
            <a:prstGeom prst="flowChartConnector">
              <a:avLst/>
            </a:prstGeom>
            <a:ln>
              <a:headEnd/>
              <a:tailEn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fa-IR" sz="900" b="0" i="0" u="none" strike="noStrike" cap="none" normalizeH="0" baseline="0" dirty="0">
                  <a:ln>
                    <a:noFill/>
                  </a:ln>
                  <a:solidFill>
                    <a:schemeClr val="bg1"/>
                  </a:solidFill>
                  <a:effectLst/>
                  <a:latin typeface="Arial" pitchFamily="34" charset="0"/>
                  <a:ea typeface="Arial" pitchFamily="34" charset="0"/>
                  <a:cs typeface="B Mitra" pitchFamily="2" charset="-78"/>
                </a:rPr>
                <a:t>29</a:t>
              </a:r>
              <a:endParaRPr kumimoji="0" lang="en-US" sz="900" b="0" i="0" u="none" strike="noStrike" cap="none" normalizeH="0" baseline="0" dirty="0">
                <a:ln>
                  <a:noFill/>
                </a:ln>
                <a:solidFill>
                  <a:schemeClr val="bg1"/>
                </a:solidFill>
                <a:effectLst/>
                <a:latin typeface="Arial" pitchFamily="34" charset="0"/>
                <a:ea typeface="Arial" pitchFamily="34" charset="0"/>
                <a:cs typeface="B Mitra" pitchFamily="2" charset="-78"/>
              </a:endParaRPr>
            </a:p>
          </p:txBody>
        </p:sp>
        <p:sp>
          <p:nvSpPr>
            <p:cNvPr id="86" name="Flowchart: Connector 129"/>
            <p:cNvSpPr>
              <a:spLocks noChangeArrowheads="1"/>
            </p:cNvSpPr>
            <p:nvPr/>
          </p:nvSpPr>
          <p:spPr bwMode="auto">
            <a:xfrm>
              <a:off x="2130" y="10315"/>
              <a:ext cx="877" cy="545"/>
            </a:xfrm>
            <a:prstGeom prst="flowChartConnector">
              <a:avLst/>
            </a:prstGeom>
            <a:ln>
              <a:headEnd/>
              <a:tailEn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lang="fa-IR" sz="900" dirty="0">
                  <a:solidFill>
                    <a:schemeClr val="bg1"/>
                  </a:solidFill>
                  <a:latin typeface="Arial" pitchFamily="34" charset="0"/>
                  <a:ea typeface="Arial" pitchFamily="34" charset="0"/>
                  <a:cs typeface="B Mitra" pitchFamily="2" charset="-78"/>
                </a:rPr>
                <a:t>34</a:t>
              </a:r>
              <a:endParaRPr kumimoji="0" lang="en-US" sz="900" b="0" i="0" u="none" strike="noStrike" cap="none" normalizeH="0" baseline="0" dirty="0">
                <a:ln>
                  <a:noFill/>
                </a:ln>
                <a:solidFill>
                  <a:schemeClr val="bg1"/>
                </a:solidFill>
                <a:effectLst/>
                <a:latin typeface="Arial" pitchFamily="34" charset="0"/>
                <a:ea typeface="Arial" pitchFamily="34" charset="0"/>
                <a:cs typeface="B Mitra" pitchFamily="2" charset="-78"/>
              </a:endParaRPr>
            </a:p>
          </p:txBody>
        </p:sp>
        <p:sp>
          <p:nvSpPr>
            <p:cNvPr id="87" name="Flowchart: Connector 131"/>
            <p:cNvSpPr>
              <a:spLocks noChangeArrowheads="1"/>
            </p:cNvSpPr>
            <p:nvPr/>
          </p:nvSpPr>
          <p:spPr bwMode="auto">
            <a:xfrm>
              <a:off x="2130" y="9520"/>
              <a:ext cx="877" cy="545"/>
            </a:xfrm>
            <a:prstGeom prst="flowChartConnector">
              <a:avLst/>
            </a:prstGeom>
            <a:ln>
              <a:headEnd/>
              <a:tailEn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fa-IR" sz="900" b="0" i="0" u="none" strike="noStrike" cap="none" normalizeH="0" baseline="0" dirty="0">
                  <a:ln>
                    <a:noFill/>
                  </a:ln>
                  <a:solidFill>
                    <a:schemeClr val="bg1"/>
                  </a:solidFill>
                  <a:effectLst/>
                  <a:latin typeface="Arial" pitchFamily="34" charset="0"/>
                  <a:ea typeface="Arial" pitchFamily="34" charset="0"/>
                  <a:cs typeface="B Mitra" pitchFamily="2" charset="-78"/>
                </a:rPr>
                <a:t>33</a:t>
              </a:r>
              <a:endParaRPr kumimoji="0" lang="en-US" sz="900" b="0" i="0" u="none" strike="noStrike" cap="none" normalizeH="0" baseline="0" dirty="0">
                <a:ln>
                  <a:noFill/>
                </a:ln>
                <a:solidFill>
                  <a:schemeClr val="bg1"/>
                </a:solidFill>
                <a:effectLst/>
                <a:latin typeface="Arial" pitchFamily="34" charset="0"/>
                <a:ea typeface="Arial" pitchFamily="34" charset="0"/>
                <a:cs typeface="B Mitra" pitchFamily="2" charset="-78"/>
              </a:endParaRPr>
            </a:p>
          </p:txBody>
        </p:sp>
        <p:sp>
          <p:nvSpPr>
            <p:cNvPr id="88" name="Flowchart: Connector 132"/>
            <p:cNvSpPr>
              <a:spLocks noChangeArrowheads="1"/>
            </p:cNvSpPr>
            <p:nvPr/>
          </p:nvSpPr>
          <p:spPr bwMode="auto">
            <a:xfrm>
              <a:off x="5820" y="7515"/>
              <a:ext cx="870" cy="630"/>
            </a:xfrm>
            <a:prstGeom prst="flowChartConnector">
              <a:avLst/>
            </a:prstGeom>
            <a:ln>
              <a:headEnd/>
              <a:tailEn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fa-IR" sz="900" b="0" i="0" u="none" strike="noStrike" cap="none" normalizeH="0" baseline="0" dirty="0">
                  <a:ln>
                    <a:noFill/>
                  </a:ln>
                  <a:solidFill>
                    <a:schemeClr val="bg1"/>
                  </a:solidFill>
                  <a:effectLst/>
                  <a:latin typeface="Arial" pitchFamily="34" charset="0"/>
                  <a:ea typeface="Arial" pitchFamily="34" charset="0"/>
                  <a:cs typeface="B Mitra" pitchFamily="2" charset="-78"/>
                </a:rPr>
                <a:t>20</a:t>
              </a:r>
              <a:endParaRPr kumimoji="0" lang="en-US" sz="900" b="0" i="0" u="none" strike="noStrike" cap="none" normalizeH="0" baseline="0" dirty="0">
                <a:ln>
                  <a:noFill/>
                </a:ln>
                <a:solidFill>
                  <a:schemeClr val="bg1"/>
                </a:solidFill>
                <a:effectLst/>
                <a:latin typeface="Arial" pitchFamily="34" charset="0"/>
                <a:ea typeface="Arial" pitchFamily="34" charset="0"/>
                <a:cs typeface="B Mitra" pitchFamily="2" charset="-78"/>
              </a:endParaRPr>
            </a:p>
          </p:txBody>
        </p:sp>
        <p:sp>
          <p:nvSpPr>
            <p:cNvPr id="89" name="Rounded Rectangle 153"/>
            <p:cNvSpPr>
              <a:spLocks noChangeArrowheads="1"/>
            </p:cNvSpPr>
            <p:nvPr/>
          </p:nvSpPr>
          <p:spPr bwMode="auto">
            <a:xfrm>
              <a:off x="4320" y="4860"/>
              <a:ext cx="795" cy="705"/>
            </a:xfrm>
            <a:prstGeom prst="roundRect">
              <a:avLst>
                <a:gd name="adj" fmla="val 16667"/>
              </a:avLst>
            </a:prstGeom>
            <a:ln>
              <a:headEnd/>
              <a:tailEn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fa-IR" sz="1000" b="0" i="0" u="none" strike="noStrike" cap="none" normalizeH="0" baseline="0">
                  <a:ln>
                    <a:noFill/>
                  </a:ln>
                  <a:solidFill>
                    <a:schemeClr val="bg1"/>
                  </a:solidFill>
                  <a:effectLst/>
                  <a:latin typeface="Arial" pitchFamily="34" charset="0"/>
                  <a:ea typeface="Arial" pitchFamily="34" charset="0"/>
                  <a:cs typeface="B Mitra" pitchFamily="2" charset="-78"/>
                </a:rPr>
                <a:t>آئین نامه 8</a:t>
              </a:r>
              <a:endParaRPr kumimoji="0" lang="fa-IR" sz="2000" b="0" i="0" u="none" strike="noStrike" cap="none" normalizeH="0" baseline="0">
                <a:ln>
                  <a:noFill/>
                </a:ln>
                <a:solidFill>
                  <a:schemeClr val="bg1"/>
                </a:solidFill>
                <a:effectLst/>
                <a:latin typeface="Arial" pitchFamily="34" charset="0"/>
                <a:cs typeface="B Mitra" pitchFamily="2" charset="-78"/>
              </a:endParaRPr>
            </a:p>
          </p:txBody>
        </p:sp>
        <p:sp>
          <p:nvSpPr>
            <p:cNvPr id="90" name="Rounded Rectangle 154"/>
            <p:cNvSpPr>
              <a:spLocks noChangeArrowheads="1"/>
            </p:cNvSpPr>
            <p:nvPr/>
          </p:nvSpPr>
          <p:spPr bwMode="auto">
            <a:xfrm>
              <a:off x="405" y="4290"/>
              <a:ext cx="660" cy="990"/>
            </a:xfrm>
            <a:prstGeom prst="roundRect">
              <a:avLst>
                <a:gd name="adj" fmla="val 16667"/>
              </a:avLst>
            </a:prstGeom>
            <a:ln>
              <a:headEnd/>
              <a:tailEn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fa-IR" sz="1000" b="0" i="0" u="none" strike="noStrike" cap="none" normalizeH="0" baseline="0">
                  <a:ln>
                    <a:noFill/>
                  </a:ln>
                  <a:solidFill>
                    <a:schemeClr val="bg1"/>
                  </a:solidFill>
                  <a:effectLst/>
                  <a:latin typeface="Arial" pitchFamily="34" charset="0"/>
                  <a:ea typeface="Arial" pitchFamily="34" charset="0"/>
                  <a:cs typeface="B Mitra" pitchFamily="2" charset="-78"/>
                </a:rPr>
                <a:t>آئین نامه</a:t>
              </a:r>
              <a:r>
                <a:rPr kumimoji="0" lang="fa-IR" sz="900" b="0" i="0" u="none" strike="noStrike" cap="none" normalizeH="0" baseline="0">
                  <a:ln>
                    <a:noFill/>
                  </a:ln>
                  <a:solidFill>
                    <a:schemeClr val="bg1"/>
                  </a:solidFill>
                  <a:effectLst/>
                  <a:latin typeface="Arial" pitchFamily="34" charset="0"/>
                  <a:ea typeface="Arial" pitchFamily="34" charset="0"/>
                  <a:cs typeface="B Mitra" pitchFamily="2" charset="-78"/>
                </a:rPr>
                <a:t> </a:t>
              </a:r>
              <a:r>
                <a:rPr kumimoji="0" lang="fa-IR" sz="1050" b="0" i="0" u="none" strike="noStrike" cap="none" normalizeH="0" baseline="0">
                  <a:ln>
                    <a:noFill/>
                  </a:ln>
                  <a:solidFill>
                    <a:schemeClr val="bg1"/>
                  </a:solidFill>
                  <a:effectLst/>
                  <a:latin typeface="Arial" pitchFamily="34" charset="0"/>
                  <a:ea typeface="Arial" pitchFamily="34" charset="0"/>
                  <a:cs typeface="B Mitra" pitchFamily="2" charset="-78"/>
                </a:rPr>
                <a:t>10</a:t>
              </a:r>
              <a:endParaRPr kumimoji="0" lang="fa-IR" sz="2000" b="0" i="0" u="none" strike="noStrike" cap="none" normalizeH="0" baseline="0">
                <a:ln>
                  <a:noFill/>
                </a:ln>
                <a:solidFill>
                  <a:schemeClr val="bg1"/>
                </a:solidFill>
                <a:effectLst/>
                <a:latin typeface="Arial" pitchFamily="34" charset="0"/>
                <a:cs typeface="B Mitra" pitchFamily="2" charset="-78"/>
              </a:endParaRPr>
            </a:p>
          </p:txBody>
        </p:sp>
        <p:sp>
          <p:nvSpPr>
            <p:cNvPr id="91" name="Rounded Rectangle 156"/>
            <p:cNvSpPr>
              <a:spLocks noChangeArrowheads="1"/>
            </p:cNvSpPr>
            <p:nvPr/>
          </p:nvSpPr>
          <p:spPr bwMode="auto">
            <a:xfrm>
              <a:off x="420" y="2325"/>
              <a:ext cx="660" cy="1065"/>
            </a:xfrm>
            <a:prstGeom prst="roundRect">
              <a:avLst>
                <a:gd name="adj" fmla="val 16667"/>
              </a:avLst>
            </a:prstGeom>
            <a:ln>
              <a:headEnd/>
              <a:tailEn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b"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fa-IR" sz="1000" b="0" i="0" u="none" strike="noStrike" cap="none" normalizeH="0" baseline="0">
                  <a:ln>
                    <a:noFill/>
                  </a:ln>
                  <a:solidFill>
                    <a:schemeClr val="bg1"/>
                  </a:solidFill>
                  <a:effectLst/>
                  <a:latin typeface="Arial" pitchFamily="34" charset="0"/>
                  <a:ea typeface="Arial" pitchFamily="34" charset="0"/>
                  <a:cs typeface="B Mitra" pitchFamily="2" charset="-78"/>
                </a:rPr>
                <a:t>آئین نامه</a:t>
              </a:r>
              <a:r>
                <a:rPr kumimoji="0" lang="fa-IR" sz="900" b="0" i="0" u="none" strike="noStrike" cap="none" normalizeH="0" baseline="0">
                  <a:ln>
                    <a:noFill/>
                  </a:ln>
                  <a:solidFill>
                    <a:schemeClr val="bg1"/>
                  </a:solidFill>
                  <a:effectLst/>
                  <a:latin typeface="Arial" pitchFamily="34" charset="0"/>
                  <a:ea typeface="Arial" pitchFamily="34" charset="0"/>
                  <a:cs typeface="B Mitra" pitchFamily="2" charset="-78"/>
                </a:rPr>
                <a:t> 9  </a:t>
              </a:r>
              <a:endParaRPr kumimoji="0" lang="fa-IR" sz="2000" b="0" i="0" u="none" strike="noStrike" cap="none" normalizeH="0" baseline="0">
                <a:ln>
                  <a:noFill/>
                </a:ln>
                <a:solidFill>
                  <a:schemeClr val="bg1"/>
                </a:solidFill>
                <a:effectLst/>
                <a:latin typeface="Arial" pitchFamily="34" charset="0"/>
                <a:cs typeface="B Mitra" pitchFamily="2" charset="-78"/>
              </a:endParaRPr>
            </a:p>
          </p:txBody>
        </p:sp>
        <p:sp>
          <p:nvSpPr>
            <p:cNvPr id="92" name="Rounded Rectangle 157"/>
            <p:cNvSpPr>
              <a:spLocks noChangeArrowheads="1"/>
            </p:cNvSpPr>
            <p:nvPr/>
          </p:nvSpPr>
          <p:spPr bwMode="auto">
            <a:xfrm>
              <a:off x="406" y="9300"/>
              <a:ext cx="630" cy="960"/>
            </a:xfrm>
            <a:prstGeom prst="roundRect">
              <a:avLst>
                <a:gd name="adj" fmla="val 16667"/>
              </a:avLst>
            </a:prstGeom>
            <a:ln>
              <a:headEnd/>
              <a:tailEn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fa-IR" sz="1000" b="0" i="0" u="none" strike="noStrike" cap="none" normalizeH="0" baseline="0">
                  <a:ln>
                    <a:noFill/>
                  </a:ln>
                  <a:solidFill>
                    <a:schemeClr val="bg1"/>
                  </a:solidFill>
                  <a:effectLst/>
                  <a:latin typeface="Arial" pitchFamily="34" charset="0"/>
                  <a:ea typeface="Arial" pitchFamily="34" charset="0"/>
                  <a:cs typeface="B Mitra" pitchFamily="2" charset="-78"/>
                </a:rPr>
                <a:t>آئین نامه</a:t>
              </a:r>
              <a:r>
                <a:rPr kumimoji="0" lang="fa-IR" sz="900" b="0" i="0" u="none" strike="noStrike" cap="none" normalizeH="0" baseline="0">
                  <a:ln>
                    <a:noFill/>
                  </a:ln>
                  <a:solidFill>
                    <a:schemeClr val="bg1"/>
                  </a:solidFill>
                  <a:effectLst/>
                  <a:latin typeface="Arial" pitchFamily="34" charset="0"/>
                  <a:ea typeface="Arial" pitchFamily="34" charset="0"/>
                  <a:cs typeface="B Mitra" pitchFamily="2" charset="-78"/>
                </a:rPr>
                <a:t> 11</a:t>
              </a:r>
              <a:endParaRPr kumimoji="0" lang="fa-IR" sz="2000" b="0" i="0" u="none" strike="noStrike" cap="none" normalizeH="0" baseline="0">
                <a:ln>
                  <a:noFill/>
                </a:ln>
                <a:solidFill>
                  <a:schemeClr val="bg1"/>
                </a:solidFill>
                <a:effectLst/>
                <a:latin typeface="Arial" pitchFamily="34" charset="0"/>
                <a:cs typeface="B Mitra" pitchFamily="2" charset="-78"/>
              </a:endParaRPr>
            </a:p>
          </p:txBody>
        </p:sp>
        <p:sp>
          <p:nvSpPr>
            <p:cNvPr id="93" name="Rectangle 5"/>
            <p:cNvSpPr>
              <a:spLocks noChangeArrowheads="1"/>
            </p:cNvSpPr>
            <p:nvPr/>
          </p:nvSpPr>
          <p:spPr bwMode="auto">
            <a:xfrm>
              <a:off x="4650" y="11009"/>
              <a:ext cx="2835" cy="49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fa-IR" sz="1000" b="0" i="0" u="none" strike="noStrike" cap="none" normalizeH="0" baseline="0" dirty="0">
                  <a:ln>
                    <a:noFill/>
                  </a:ln>
                  <a:solidFill>
                    <a:schemeClr val="bg1"/>
                  </a:solidFill>
                  <a:effectLst/>
                  <a:latin typeface="Arial" pitchFamily="34" charset="0"/>
                  <a:ea typeface="Arial" pitchFamily="34" charset="0"/>
                  <a:cs typeface="B Mitra" pitchFamily="2" charset="-78"/>
                </a:rPr>
                <a:t> دسترسی غیرمجاز به پایگاههای اطلاعاتی</a:t>
              </a:r>
              <a:endParaRPr kumimoji="0" lang="fa-IR" sz="2000" b="0" i="0" u="none" strike="noStrike" cap="none" normalizeH="0" baseline="0" dirty="0">
                <a:ln>
                  <a:noFill/>
                </a:ln>
                <a:solidFill>
                  <a:schemeClr val="bg1"/>
                </a:solidFill>
                <a:effectLst/>
                <a:latin typeface="Arial" pitchFamily="34" charset="0"/>
                <a:cs typeface="B Mitra" pitchFamily="2" charset="-78"/>
              </a:endParaRPr>
            </a:p>
          </p:txBody>
        </p:sp>
        <p:sp>
          <p:nvSpPr>
            <p:cNvPr id="94" name="Flowchart: Connector 6"/>
            <p:cNvSpPr>
              <a:spLocks noChangeArrowheads="1"/>
            </p:cNvSpPr>
            <p:nvPr/>
          </p:nvSpPr>
          <p:spPr bwMode="auto">
            <a:xfrm>
              <a:off x="3930" y="11040"/>
              <a:ext cx="855" cy="510"/>
            </a:xfrm>
            <a:prstGeom prst="flowChartConnector">
              <a:avLst/>
            </a:prstGeom>
            <a:ln>
              <a:headEnd/>
              <a:tailEn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en-US" sz="900" b="0" i="0" u="none" strike="noStrike" cap="none" normalizeH="0" baseline="0" dirty="0">
                  <a:ln>
                    <a:noFill/>
                  </a:ln>
                  <a:solidFill>
                    <a:schemeClr val="bg1"/>
                  </a:solidFill>
                  <a:effectLst/>
                  <a:latin typeface="Arial" pitchFamily="34" charset="0"/>
                  <a:ea typeface="Arial" pitchFamily="34" charset="0"/>
                  <a:cs typeface="B Mitra" pitchFamily="2" charset="-78"/>
                </a:rPr>
                <a:t>35</a:t>
              </a:r>
            </a:p>
          </p:txBody>
        </p:sp>
        <p:sp>
          <p:nvSpPr>
            <p:cNvPr id="95" name="Rectangle 8"/>
            <p:cNvSpPr>
              <a:spLocks noChangeArrowheads="1"/>
            </p:cNvSpPr>
            <p:nvPr/>
          </p:nvSpPr>
          <p:spPr bwMode="auto">
            <a:xfrm>
              <a:off x="1470" y="11070"/>
              <a:ext cx="2445" cy="43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fa-IR" sz="1000" b="0" i="0" u="none" strike="noStrike" cap="none" normalizeH="0" baseline="0">
                  <a:ln>
                    <a:noFill/>
                  </a:ln>
                  <a:solidFill>
                    <a:schemeClr val="bg1"/>
                  </a:solidFill>
                  <a:effectLst/>
                  <a:latin typeface="Arial" pitchFamily="34" charset="0"/>
                  <a:ea typeface="Arial" pitchFamily="34" charset="0"/>
                  <a:cs typeface="B Mitra" pitchFamily="2" charset="-78"/>
                </a:rPr>
                <a:t>غیرمجازاست ومجازات دارد</a:t>
              </a:r>
              <a:endParaRPr kumimoji="0" lang="fa-IR" sz="2000" b="0" i="0" u="none" strike="noStrike" cap="none" normalizeH="0" baseline="0">
                <a:ln>
                  <a:noFill/>
                </a:ln>
                <a:solidFill>
                  <a:schemeClr val="bg1"/>
                </a:solidFill>
                <a:effectLst/>
                <a:latin typeface="Arial" pitchFamily="34" charset="0"/>
                <a:cs typeface="B Mitra" pitchFamily="2" charset="-78"/>
              </a:endParaRPr>
            </a:p>
          </p:txBody>
        </p:sp>
      </p:grpSp>
    </p:spTree>
    <p:extLst>
      <p:ext uri="{BB962C8B-B14F-4D97-AF65-F5344CB8AC3E}">
        <p14:creationId xmlns:p14="http://schemas.microsoft.com/office/powerpoint/2010/main" val="2597488580"/>
      </p:ext>
    </p:extLst>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2"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Scale>
                                      <p:cBhvr>
                                        <p:cTn id="19" dur="1000" decel="50000" fill="hold">
                                          <p:stCondLst>
                                            <p:cond delay="0"/>
                                          </p:stCondLst>
                                        </p:cTn>
                                        <p:tgtEl>
                                          <p:spTgt spid="2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21"/>
                                        </p:tgtEl>
                                        <p:attrNameLst>
                                          <p:attrName>ppt_x</p:attrName>
                                          <p:attrName>ppt_y</p:attrName>
                                        </p:attrNameLst>
                                      </p:cBhvr>
                                    </p:animMotion>
                                    <p:animEffect transition="in" filter="fade">
                                      <p:cBhvr>
                                        <p:cTn id="21"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pPr algn="ctr"/>
            <a:r>
              <a:rPr lang="fa-IR" b="1" dirty="0">
                <a:ln w="6600">
                  <a:solidFill>
                    <a:schemeClr val="accent2"/>
                  </a:solidFill>
                  <a:prstDash val="solid"/>
                </a:ln>
                <a:solidFill>
                  <a:srgbClr val="FFFFFF"/>
                </a:solidFill>
                <a:effectLst>
                  <a:outerShdw dist="38100" dir="2700000" algn="tl" rotWithShape="0">
                    <a:schemeClr val="accent2"/>
                  </a:outerShdw>
                </a:effectLst>
                <a:cs typeface="B Titr" panose="00000700000000000000" pitchFamily="2" charset="-78"/>
              </a:rPr>
              <a:t>فصل اول قانون ارتقای سلامت اداری و مقابله با فساد</a:t>
            </a:r>
            <a:endParaRPr lang="en-US" b="1" dirty="0">
              <a:ln w="6600">
                <a:solidFill>
                  <a:schemeClr val="accent2"/>
                </a:solidFill>
                <a:prstDash val="solid"/>
              </a:ln>
              <a:solidFill>
                <a:srgbClr val="FFFFFF"/>
              </a:solidFill>
              <a:effectLst>
                <a:outerShdw dist="38100" dir="2700000" algn="tl" rotWithShape="0">
                  <a:schemeClr val="accent2"/>
                </a:outerShdw>
              </a:effectLst>
              <a:cs typeface="B Titr" panose="00000700000000000000"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23293915"/>
              </p:ext>
            </p:extLst>
          </p:nvPr>
        </p:nvGraphicFramePr>
        <p:xfrm>
          <a:off x="693202" y="3120870"/>
          <a:ext cx="7680325" cy="1747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320075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4399" y="488047"/>
            <a:ext cx="7680960" cy="1371600"/>
          </a:xfrm>
        </p:spPr>
        <p:txBody>
          <a:bodyPr vert="horz" lIns="91440" tIns="45720" rIns="91440" bIns="45720" rtlCol="0" anchor="ctr">
            <a:normAutofit/>
          </a:bodyPr>
          <a:lstStyle/>
          <a:p>
            <a:pPr algn="ctr"/>
            <a:r>
              <a:rPr lang="fa-IR" b="1" dirty="0">
                <a:ln w="6600">
                  <a:solidFill>
                    <a:schemeClr val="accent2"/>
                  </a:solidFill>
                  <a:prstDash val="solid"/>
                </a:ln>
                <a:solidFill>
                  <a:srgbClr val="FFFFFF"/>
                </a:solidFill>
                <a:effectLst>
                  <a:outerShdw dist="38100" dir="2700000" algn="tl" rotWithShape="0">
                    <a:schemeClr val="accent2"/>
                  </a:outerShdw>
                </a:effectLst>
                <a:cs typeface="B Titr" panose="00000700000000000000" pitchFamily="2" charset="-78"/>
              </a:rPr>
              <a:t>مصادیق فساد در قانون</a:t>
            </a:r>
            <a:endParaRPr lang="en-US" b="1" dirty="0">
              <a:ln w="6600">
                <a:solidFill>
                  <a:schemeClr val="accent2"/>
                </a:solidFill>
                <a:prstDash val="solid"/>
              </a:ln>
              <a:solidFill>
                <a:srgbClr val="FFFFFF"/>
              </a:solidFill>
              <a:effectLst>
                <a:outerShdw dist="38100" dir="2700000" algn="tl" rotWithShape="0">
                  <a:schemeClr val="accent2"/>
                </a:outerShdw>
              </a:effectLst>
              <a:cs typeface="B Titr" panose="00000700000000000000"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55176283"/>
              </p:ext>
            </p:extLst>
          </p:nvPr>
        </p:nvGraphicFramePr>
        <p:xfrm>
          <a:off x="270456" y="1700012"/>
          <a:ext cx="8564451" cy="48424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670549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488047"/>
            <a:ext cx="7680960" cy="1371600"/>
          </a:xfrm>
        </p:spPr>
        <p:txBody>
          <a:bodyPr vert="horz" lIns="91440" tIns="45720" rIns="91440" bIns="45720" rtlCol="0" anchor="ctr">
            <a:normAutofit/>
          </a:bodyPr>
          <a:lstStyle/>
          <a:p>
            <a:pPr algn="ctr"/>
            <a:r>
              <a:rPr lang="fa-IR" b="1" dirty="0">
                <a:ln w="6600">
                  <a:solidFill>
                    <a:schemeClr val="accent2"/>
                  </a:solidFill>
                  <a:prstDash val="solid"/>
                </a:ln>
                <a:solidFill>
                  <a:srgbClr val="FFFFFF"/>
                </a:solidFill>
                <a:effectLst>
                  <a:outerShdw dist="38100" dir="2700000" algn="tl" rotWithShape="0">
                    <a:schemeClr val="accent2"/>
                  </a:outerShdw>
                </a:effectLst>
                <a:cs typeface="B Titr" panose="00000700000000000000" pitchFamily="2" charset="-78"/>
              </a:rPr>
              <a:t>افراد مشمول قانون</a:t>
            </a:r>
            <a:endParaRPr lang="en-US" b="1" dirty="0">
              <a:ln w="6600">
                <a:solidFill>
                  <a:schemeClr val="accent2"/>
                </a:solidFill>
                <a:prstDash val="solid"/>
              </a:ln>
              <a:solidFill>
                <a:srgbClr val="FFFFFF"/>
              </a:solidFill>
              <a:effectLst>
                <a:outerShdw dist="38100" dir="2700000" algn="tl" rotWithShape="0">
                  <a:schemeClr val="accent2"/>
                </a:outerShdw>
              </a:effectLst>
              <a:cs typeface="B Titr" panose="00000700000000000000"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02042445"/>
              </p:ext>
            </p:extLst>
          </p:nvPr>
        </p:nvGraphicFramePr>
        <p:xfrm>
          <a:off x="731838" y="1661376"/>
          <a:ext cx="7680325" cy="4374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483865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pPr algn="ctr"/>
            <a:r>
              <a:rPr lang="fa-IR" b="1" dirty="0">
                <a:ln w="6600">
                  <a:solidFill>
                    <a:schemeClr val="accent2"/>
                  </a:solidFill>
                  <a:prstDash val="solid"/>
                </a:ln>
                <a:solidFill>
                  <a:srgbClr val="FFFFFF"/>
                </a:solidFill>
                <a:effectLst>
                  <a:outerShdw dist="38100" dir="2700000" algn="tl" rotWithShape="0">
                    <a:schemeClr val="accent2"/>
                  </a:outerShdw>
                </a:effectLst>
                <a:cs typeface="B Titr" panose="00000700000000000000" pitchFamily="2" charset="-78"/>
              </a:rPr>
              <a:t>فصل دوم قانون ارتقای سلامت اداری و مقابله با فساد</a:t>
            </a:r>
            <a:endParaRPr lang="en-US" b="1" dirty="0">
              <a:ln w="6600">
                <a:solidFill>
                  <a:schemeClr val="accent2"/>
                </a:solidFill>
                <a:prstDash val="solid"/>
              </a:ln>
              <a:solidFill>
                <a:srgbClr val="FFFFFF"/>
              </a:solidFill>
              <a:effectLst>
                <a:outerShdw dist="38100" dir="2700000" algn="tl" rotWithShape="0">
                  <a:schemeClr val="accent2"/>
                </a:outerShdw>
              </a:effectLst>
              <a:cs typeface="B Titr" panose="00000700000000000000"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28658345"/>
              </p:ext>
            </p:extLst>
          </p:nvPr>
        </p:nvGraphicFramePr>
        <p:xfrm>
          <a:off x="693202" y="3120870"/>
          <a:ext cx="7680325" cy="1747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233342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F1350E3F-D9AC-8B43-DEC7-AB996D683143}"/>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2253237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pPr algn="ctr"/>
            <a:r>
              <a:rPr lang="fa-IR" b="1" dirty="0">
                <a:ln w="6600">
                  <a:solidFill>
                    <a:schemeClr val="accent2"/>
                  </a:solidFill>
                  <a:prstDash val="solid"/>
                </a:ln>
                <a:solidFill>
                  <a:srgbClr val="FFFFFF"/>
                </a:solidFill>
                <a:effectLst>
                  <a:outerShdw dist="38100" dir="2700000" algn="tl" rotWithShape="0">
                    <a:schemeClr val="accent2"/>
                  </a:outerShdw>
                </a:effectLst>
                <a:cs typeface="B Titr" panose="00000700000000000000" pitchFamily="2" charset="-78"/>
              </a:rPr>
              <a:t>مهم‌ترین وظایف دستگاه‌ها بر اساس قانون ارتقای سلامت اداری و مقابله با فساد (1)</a:t>
            </a:r>
            <a:endParaRPr lang="en-US" b="1" dirty="0">
              <a:ln w="6600">
                <a:solidFill>
                  <a:schemeClr val="accent2"/>
                </a:solidFill>
                <a:prstDash val="solid"/>
              </a:ln>
              <a:solidFill>
                <a:srgbClr val="FFFFFF"/>
              </a:solidFill>
              <a:effectLst>
                <a:outerShdw dist="38100" dir="2700000" algn="tl" rotWithShape="0">
                  <a:schemeClr val="accent2"/>
                </a:outerShdw>
              </a:effectLst>
              <a:cs typeface="B Titr" panose="00000700000000000000"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646226"/>
              </p:ext>
            </p:extLst>
          </p:nvPr>
        </p:nvGraphicFramePr>
        <p:xfrm>
          <a:off x="301336" y="2103438"/>
          <a:ext cx="8614064" cy="43493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199744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3232" y="276834"/>
            <a:ext cx="7680960" cy="1371600"/>
          </a:xfrm>
        </p:spPr>
        <p:txBody>
          <a:bodyPr vert="horz" lIns="91440" tIns="45720" rIns="91440" bIns="45720" rtlCol="0" anchor="ctr">
            <a:normAutofit/>
          </a:bodyPr>
          <a:lstStyle/>
          <a:p>
            <a:pPr algn="ctr"/>
            <a:r>
              <a:rPr lang="fa-IR" b="1" dirty="0">
                <a:ln w="6600">
                  <a:solidFill>
                    <a:schemeClr val="accent2"/>
                  </a:solidFill>
                  <a:prstDash val="solid"/>
                </a:ln>
                <a:solidFill>
                  <a:srgbClr val="FFFFFF"/>
                </a:solidFill>
                <a:effectLst>
                  <a:outerShdw dist="38100" dir="2700000" algn="tl" rotWithShape="0">
                    <a:schemeClr val="accent2"/>
                  </a:outerShdw>
                </a:effectLst>
                <a:cs typeface="B Titr" panose="00000700000000000000" pitchFamily="2" charset="-78"/>
              </a:rPr>
              <a:t>مهم‌ترین وظایف دستگاه‌ها بر اساس قانون ارتقای سلامت اداری و مقابله با فساد (2)</a:t>
            </a:r>
            <a:endParaRPr lang="en-US" b="1" dirty="0">
              <a:ln w="6600">
                <a:solidFill>
                  <a:schemeClr val="accent2"/>
                </a:solidFill>
                <a:prstDash val="solid"/>
              </a:ln>
              <a:solidFill>
                <a:srgbClr val="FFFFFF"/>
              </a:solidFill>
              <a:effectLst>
                <a:outerShdw dist="38100" dir="2700000" algn="tl" rotWithShape="0">
                  <a:schemeClr val="accent2"/>
                </a:outerShdw>
              </a:effectLst>
              <a:cs typeface="B Titr" panose="00000700000000000000"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48346561"/>
              </p:ext>
            </p:extLst>
          </p:nvPr>
        </p:nvGraphicFramePr>
        <p:xfrm>
          <a:off x="301336" y="1591056"/>
          <a:ext cx="8614064" cy="52669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194916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a:ln w="6600">
                  <a:solidFill>
                    <a:schemeClr val="accent2"/>
                  </a:solidFill>
                  <a:prstDash val="solid"/>
                </a:ln>
                <a:solidFill>
                  <a:srgbClr val="FFFFFF"/>
                </a:solidFill>
                <a:effectLst>
                  <a:outerShdw dist="38100" dir="2700000" algn="tl" rotWithShape="0">
                    <a:schemeClr val="accent2"/>
                  </a:outerShdw>
                </a:effectLst>
                <a:cs typeface="B Titr" panose="00000700000000000000" pitchFamily="2" charset="-78"/>
              </a:rPr>
              <a:t>مهم‌ترین وظایف دستگاه‌ها بر اساس قانون ارتقای سلامت اداری و مقابله با فساد (1)</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31129579"/>
              </p:ext>
            </p:extLst>
          </p:nvPr>
        </p:nvGraphicFramePr>
        <p:xfrm>
          <a:off x="197427" y="1528763"/>
          <a:ext cx="8603673" cy="49136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880080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514578"/>
            <a:ext cx="7680960" cy="1371600"/>
          </a:xfrm>
        </p:spPr>
        <p:txBody>
          <a:bodyPr vert="horz" lIns="91440" tIns="45720" rIns="91440" bIns="45720" rtlCol="0" anchor="ctr">
            <a:normAutofit/>
          </a:bodyPr>
          <a:lstStyle/>
          <a:p>
            <a:pPr algn="ctr"/>
            <a:r>
              <a:rPr lang="fa-IR" b="1" dirty="0">
                <a:ln w="6600">
                  <a:solidFill>
                    <a:schemeClr val="accent2"/>
                  </a:solidFill>
                  <a:prstDash val="solid"/>
                </a:ln>
                <a:solidFill>
                  <a:srgbClr val="FFFFFF"/>
                </a:solidFill>
                <a:effectLst>
                  <a:outerShdw dist="38100" dir="2700000" algn="tl" rotWithShape="0">
                    <a:schemeClr val="accent2"/>
                  </a:outerShdw>
                </a:effectLst>
                <a:cs typeface="B Titr" panose="00000700000000000000" pitchFamily="2" charset="-78"/>
              </a:rPr>
              <a:t>محرومیت‌های پیش‌بینی شده دراین قانون</a:t>
            </a:r>
            <a:endParaRPr lang="en-US" b="1" dirty="0">
              <a:ln w="6600">
                <a:solidFill>
                  <a:schemeClr val="accent2"/>
                </a:solidFill>
                <a:prstDash val="solid"/>
              </a:ln>
              <a:solidFill>
                <a:srgbClr val="FFFFFF"/>
              </a:solidFill>
              <a:effectLst>
                <a:outerShdw dist="38100" dir="2700000" algn="tl" rotWithShape="0">
                  <a:schemeClr val="accent2"/>
                </a:outerShdw>
              </a:effectLst>
              <a:cs typeface="B Titr" panose="00000700000000000000" pitchFamily="2" charset="-78"/>
            </a:endParaRPr>
          </a:p>
        </p:txBody>
      </p:sp>
      <p:sp>
        <p:nvSpPr>
          <p:cNvPr id="3" name="Content Placeholder 2"/>
          <p:cNvSpPr>
            <a:spLocks noGrp="1"/>
          </p:cNvSpPr>
          <p:nvPr>
            <p:ph idx="1"/>
          </p:nvPr>
        </p:nvSpPr>
        <p:spPr>
          <a:xfrm>
            <a:off x="731520" y="1828800"/>
            <a:ext cx="7680960" cy="4315968"/>
          </a:xfrm>
        </p:spPr>
        <p:txBody>
          <a:bodyPr>
            <a:noAutofit/>
          </a:bodyPr>
          <a:lstStyle/>
          <a:p>
            <a:pPr algn="just"/>
            <a:r>
              <a:rPr lang="fa-IR" sz="2400" dirty="0">
                <a:cs typeface="B Davat" panose="00000400000000000000" pitchFamily="2" charset="-78"/>
              </a:rPr>
              <a:t>عدم شرکت در مناقصات و مزایدات یا انجام معامله یا انعقاد قرارداد با دستگاه‌های مشمول این قانون</a:t>
            </a:r>
          </a:p>
          <a:p>
            <a:r>
              <a:rPr lang="fa-IR" sz="2400" dirty="0">
                <a:cs typeface="B Davat" panose="00000400000000000000" pitchFamily="2" charset="-78"/>
              </a:rPr>
              <a:t>عدم دریافت تسهیلات مالی و اعتباری از دستگاه‌های مشمول</a:t>
            </a:r>
          </a:p>
          <a:p>
            <a:pPr algn="just"/>
            <a:r>
              <a:rPr lang="fa-IR" sz="2400" dirty="0">
                <a:cs typeface="B Davat" panose="00000400000000000000" pitchFamily="2" charset="-78"/>
              </a:rPr>
              <a:t>محریمیت از تأسیس شرکت تجاری، مؤسسه غیرتجاری و عضویت در هیأت مدیره و مدیریت و بازرسی هر نوع شرکت یا مؤسسه</a:t>
            </a:r>
          </a:p>
          <a:p>
            <a:r>
              <a:rPr lang="fa-IR" sz="2400" dirty="0">
                <a:cs typeface="B Davat" panose="00000400000000000000" pitchFamily="2" charset="-78"/>
              </a:rPr>
              <a:t>عدم دریافت یا استفاده از کارت بازرگانی</a:t>
            </a:r>
          </a:p>
          <a:p>
            <a:r>
              <a:rPr lang="fa-IR" sz="2400" dirty="0">
                <a:cs typeface="B Davat" panose="00000400000000000000" pitchFamily="2" charset="-78"/>
              </a:rPr>
              <a:t>عدم اخذ موافقتنامه اصولی و یا مجوز واردات و صادرات</a:t>
            </a:r>
          </a:p>
          <a:p>
            <a:r>
              <a:rPr lang="fa-IR" sz="2400" dirty="0">
                <a:cs typeface="B Davat" panose="00000400000000000000" pitchFamily="2" charset="-78"/>
              </a:rPr>
              <a:t>عضویت در ارکان مدیریتی و نظارتی در تشکل‌های حرفه‌ای، صنفی و شوراها</a:t>
            </a:r>
          </a:p>
          <a:p>
            <a:r>
              <a:rPr lang="fa-IR" sz="2400" dirty="0">
                <a:cs typeface="B Davat" panose="00000400000000000000" pitchFamily="2" charset="-78"/>
              </a:rPr>
              <a:t>عضویت در هیئت‌های رسیدگی به تخلفات اداری، انتظامی و انتصاب به مشاغل مدیریتی</a:t>
            </a:r>
          </a:p>
        </p:txBody>
      </p:sp>
    </p:spTree>
    <p:extLst>
      <p:ext uri="{BB962C8B-B14F-4D97-AF65-F5344CB8AC3E}">
        <p14:creationId xmlns:p14="http://schemas.microsoft.com/office/powerpoint/2010/main" val="29758766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pPr algn="ctr"/>
            <a:r>
              <a:rPr lang="fa-IR" b="1" dirty="0">
                <a:ln w="6600">
                  <a:solidFill>
                    <a:schemeClr val="accent2"/>
                  </a:solidFill>
                  <a:prstDash val="solid"/>
                </a:ln>
                <a:solidFill>
                  <a:srgbClr val="FFFFFF"/>
                </a:solidFill>
                <a:effectLst>
                  <a:outerShdw dist="38100" dir="2700000" algn="tl" rotWithShape="0">
                    <a:schemeClr val="accent2"/>
                  </a:outerShdw>
                </a:effectLst>
                <a:cs typeface="B Titr" panose="00000700000000000000" pitchFamily="2" charset="-78"/>
              </a:rPr>
              <a:t>در چه مواردی فرد شامل محرومیت‌های 7گانه می‌شود؟</a:t>
            </a:r>
            <a:endParaRPr lang="en-US" b="1" dirty="0">
              <a:ln w="6600">
                <a:solidFill>
                  <a:schemeClr val="accent2"/>
                </a:solidFill>
                <a:prstDash val="solid"/>
              </a:ln>
              <a:solidFill>
                <a:srgbClr val="FFFFFF"/>
              </a:solidFill>
              <a:effectLst>
                <a:outerShdw dist="38100" dir="2700000" algn="tl" rotWithShape="0">
                  <a:schemeClr val="accent2"/>
                </a:outerShdw>
              </a:effectLst>
              <a:cs typeface="B Titr" panose="00000700000000000000" pitchFamily="2" charset="-78"/>
            </a:endParaRPr>
          </a:p>
        </p:txBody>
      </p:sp>
      <p:sp>
        <p:nvSpPr>
          <p:cNvPr id="3" name="Content Placeholder 2"/>
          <p:cNvSpPr>
            <a:spLocks noGrp="1"/>
          </p:cNvSpPr>
          <p:nvPr>
            <p:ph idx="1"/>
          </p:nvPr>
        </p:nvSpPr>
        <p:spPr>
          <a:xfrm>
            <a:off x="731520" y="2103120"/>
            <a:ext cx="7680960" cy="4425696"/>
          </a:xfrm>
        </p:spPr>
        <p:txBody>
          <a:bodyPr>
            <a:normAutofit fontScale="92500" lnSpcReduction="10000"/>
          </a:bodyPr>
          <a:lstStyle/>
          <a:p>
            <a:pPr algn="just"/>
            <a:r>
              <a:rPr lang="fa-IR" sz="2400" dirty="0">
                <a:cs typeface="B Titr" panose="00000700000000000000" pitchFamily="2" charset="-78"/>
              </a:rPr>
              <a:t>قصد فرار از پرداخت حقوق عمومی و یا دولتی  به اشکال زیر: </a:t>
            </a:r>
          </a:p>
          <a:p>
            <a:pPr marL="0" indent="0" algn="just">
              <a:buNone/>
            </a:pPr>
            <a:r>
              <a:rPr lang="fa-IR" sz="2400" dirty="0">
                <a:cs typeface="B Nazanin" panose="00000400000000000000" pitchFamily="2" charset="-78"/>
              </a:rPr>
              <a:t>1- ارائه متقلبانه اسناد، صورت‌های مالی، اظهارنامه‌های مالی و مالیاتی به مراجع رسمی ذی‌ربط</a:t>
            </a:r>
          </a:p>
          <a:p>
            <a:pPr marL="0" indent="0" algn="just">
              <a:buNone/>
            </a:pPr>
            <a:r>
              <a:rPr lang="fa-IR" sz="2400" dirty="0">
                <a:cs typeface="B Nazanin" panose="00000400000000000000" pitchFamily="2" charset="-78"/>
              </a:rPr>
              <a:t>2- ثبت نکردن معاملاتی که ثبت آن‌ها در دفاتر قانونی بنگاه اقتصادی، بر اساس مقررات، الزامی است یا ثبت معاملات غیرواقعی</a:t>
            </a:r>
          </a:p>
          <a:p>
            <a:pPr marL="0" indent="0" algn="just">
              <a:buNone/>
            </a:pPr>
            <a:r>
              <a:rPr lang="fa-IR" sz="2400" dirty="0">
                <a:cs typeface="B Nazanin" panose="00000400000000000000" pitchFamily="2" charset="-78"/>
              </a:rPr>
              <a:t>3- ثبت هزینه‌ها و دیون واهی، یا ثبت هزینه‌ها و دیون با شناسه‌های اشخاص غیرمرتبط یا غیرواقعی در دفاتر قانونی بنگاه</a:t>
            </a:r>
          </a:p>
          <a:p>
            <a:pPr marL="0" indent="0" algn="just">
              <a:buNone/>
            </a:pPr>
            <a:r>
              <a:rPr lang="fa-IR" sz="2400" dirty="0">
                <a:cs typeface="B Nazanin" panose="00000400000000000000" pitchFamily="2" charset="-78"/>
              </a:rPr>
              <a:t>4- ارائه نکردن اسناد حسابداری به مراجع قانونی یا امحاء آن‌ها قبل از زمان پیش‌بینی شده در مقررات</a:t>
            </a:r>
          </a:p>
          <a:p>
            <a:pPr marL="0" indent="0" algn="just">
              <a:buNone/>
            </a:pPr>
            <a:r>
              <a:rPr lang="fa-IR" sz="2400" dirty="0">
                <a:cs typeface="B Nazanin" panose="00000400000000000000" pitchFamily="2" charset="-78"/>
              </a:rPr>
              <a:t>5- استفاده از تسهیلات بانکی و امتیازات دولتی در غیر محل مجاز مربوط</a:t>
            </a:r>
          </a:p>
          <a:p>
            <a:pPr marL="0" indent="0" algn="just">
              <a:buNone/>
            </a:pPr>
            <a:r>
              <a:rPr lang="fa-IR" sz="2400" dirty="0">
                <a:cs typeface="B Nazanin" panose="00000400000000000000" pitchFamily="2" charset="-78"/>
              </a:rPr>
              <a:t>6- استنکاف از پرداخت بدهی معوق مالیاتی یا عوارض قطعی قانونی در صورت تمکن مالی و نداشتن عذر موجه</a:t>
            </a:r>
            <a:endParaRPr lang="en-US" sz="2400" dirty="0">
              <a:cs typeface="B Nazanin" panose="00000400000000000000" pitchFamily="2" charset="-78"/>
            </a:endParaRPr>
          </a:p>
        </p:txBody>
      </p:sp>
    </p:spTree>
    <p:extLst>
      <p:ext uri="{BB962C8B-B14F-4D97-AF65-F5344CB8AC3E}">
        <p14:creationId xmlns:p14="http://schemas.microsoft.com/office/powerpoint/2010/main" val="12548832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47422-CC75-12CA-283D-D20D17AC51E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16DDA19-4095-C35B-0CCA-18C8142095F3}"/>
              </a:ext>
            </a:extLst>
          </p:cNvPr>
          <p:cNvSpPr>
            <a:spLocks noGrp="1"/>
          </p:cNvSpPr>
          <p:nvPr>
            <p:ph idx="1"/>
          </p:nvPr>
        </p:nvSpPr>
        <p:spPr/>
        <p:txBody>
          <a:bodyPr/>
          <a:lstStyle/>
          <a:p>
            <a:endParaRPr lang="en-US"/>
          </a:p>
        </p:txBody>
      </p:sp>
      <p:sp>
        <p:nvSpPr>
          <p:cNvPr id="4" name="Rounded Rectangular Callout 3"/>
          <p:cNvSpPr/>
          <p:nvPr/>
        </p:nvSpPr>
        <p:spPr>
          <a:xfrm>
            <a:off x="571500" y="822960"/>
            <a:ext cx="7840980" cy="5251170"/>
          </a:xfrm>
          <a:prstGeom prst="wedgeRoundRectCallou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6600" dirty="0">
                <a:solidFill>
                  <a:srgbClr val="FF0000"/>
                </a:solidFill>
                <a:cs typeface="B Koodak" panose="00000700000000000000" pitchFamily="2" charset="-78"/>
              </a:rPr>
              <a:t>متناسب با نوع تخلف عمدی به دو تا پنج سال محرومیت </a:t>
            </a:r>
            <a:endParaRPr lang="en-US" sz="6600" dirty="0">
              <a:solidFill>
                <a:srgbClr val="FF0000"/>
              </a:solidFill>
              <a:cs typeface="B Koodak" panose="00000700000000000000" pitchFamily="2" charset="-78"/>
            </a:endParaRPr>
          </a:p>
        </p:txBody>
      </p:sp>
    </p:spTree>
    <p:extLst>
      <p:ext uri="{BB962C8B-B14F-4D97-AF65-F5344CB8AC3E}">
        <p14:creationId xmlns:p14="http://schemas.microsoft.com/office/powerpoint/2010/main" val="3535285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9224" y="276834"/>
            <a:ext cx="7680960" cy="1371600"/>
          </a:xfrm>
        </p:spPr>
        <p:txBody>
          <a:bodyPr/>
          <a:lstStyle/>
          <a:p>
            <a:pPr algn="ctr"/>
            <a:r>
              <a:rPr lang="fa-IR" b="1" dirty="0">
                <a:ln w="6600">
                  <a:solidFill>
                    <a:schemeClr val="accent2"/>
                  </a:solidFill>
                  <a:prstDash val="solid"/>
                </a:ln>
                <a:solidFill>
                  <a:srgbClr val="FFFFFF"/>
                </a:solidFill>
                <a:effectLst>
                  <a:outerShdw dist="38100" dir="2700000" algn="tl" rotWithShape="0">
                    <a:schemeClr val="accent2"/>
                  </a:outerShdw>
                </a:effectLst>
                <a:cs typeface="B Titr" panose="00000700000000000000" pitchFamily="2" charset="-78"/>
              </a:rPr>
              <a:t>نکته</a:t>
            </a:r>
            <a:endParaRPr lang="en-US" dirty="0"/>
          </a:p>
        </p:txBody>
      </p:sp>
      <p:sp>
        <p:nvSpPr>
          <p:cNvPr id="3" name="Content Placeholder 2"/>
          <p:cNvSpPr>
            <a:spLocks noGrp="1"/>
          </p:cNvSpPr>
          <p:nvPr>
            <p:ph idx="1"/>
          </p:nvPr>
        </p:nvSpPr>
        <p:spPr>
          <a:xfrm>
            <a:off x="502920" y="1572768"/>
            <a:ext cx="7973568" cy="3858768"/>
          </a:xfrm>
        </p:spPr>
        <p:txBody>
          <a:bodyPr>
            <a:normAutofit/>
          </a:bodyPr>
          <a:lstStyle/>
          <a:p>
            <a:pPr marL="0" indent="0" algn="just">
              <a:buNone/>
            </a:pPr>
            <a:r>
              <a:rPr lang="fa-IR" sz="2800" dirty="0">
                <a:cs typeface="B Nazanin" panose="00000400000000000000" pitchFamily="2" charset="-78"/>
              </a:rPr>
              <a:t>در صورتی فردی محکوم به مجازات‌های قطعی در جرائم مالی عمدی:</a:t>
            </a:r>
          </a:p>
          <a:p>
            <a:pPr algn="just"/>
            <a:r>
              <a:rPr lang="fa-IR" sz="2800" dirty="0">
                <a:cs typeface="B Nazanin" panose="00000400000000000000" pitchFamily="2" charset="-78"/>
              </a:rPr>
              <a:t>دو سال حبس و بیش‌تر</a:t>
            </a:r>
          </a:p>
          <a:p>
            <a:pPr algn="just"/>
            <a:r>
              <a:rPr lang="fa-IR" sz="2800" dirty="0">
                <a:cs typeface="B Nazanin" panose="00000400000000000000" pitchFamily="2" charset="-78"/>
              </a:rPr>
              <a:t>جزای نقدی به میزان ده برابر نصاب معاملات بزرگ و یا بیش‌تر، موضوع قانون برگزاری مناقصات</a:t>
            </a:r>
          </a:p>
          <a:p>
            <a:pPr algn="just"/>
            <a:r>
              <a:rPr lang="fa-IR" sz="2800" dirty="0">
                <a:cs typeface="B Nazanin" panose="00000400000000000000" pitchFamily="2" charset="-78"/>
              </a:rPr>
              <a:t>محکومان به مجازات قطعی دو بار یا بیش‌تر که مجموع مجازات آنان از جزهای (۱ـ۲) و یا (۲ـ۲) بیش‌تر باشد.</a:t>
            </a:r>
            <a:endParaRPr lang="en-US" sz="2800" dirty="0">
              <a:cs typeface="B Nazanin" panose="00000400000000000000" pitchFamily="2" charset="-78"/>
            </a:endParaRPr>
          </a:p>
          <a:p>
            <a:pPr marL="0" indent="0" algn="just">
              <a:buNone/>
            </a:pPr>
            <a:r>
              <a:rPr lang="fa-IR" sz="2800" dirty="0">
                <a:cs typeface="B Nazanin" panose="00000400000000000000" pitchFamily="2" charset="-78"/>
              </a:rPr>
              <a:t>مشمول کلیه محرومیت‌های 7‌گانه می‌شوند.</a:t>
            </a:r>
            <a:endParaRPr lang="en-US" sz="2800" dirty="0">
              <a:cs typeface="B Nazanin" panose="00000400000000000000" pitchFamily="2" charset="-78"/>
            </a:endParaRPr>
          </a:p>
        </p:txBody>
      </p:sp>
      <p:sp>
        <p:nvSpPr>
          <p:cNvPr id="4" name="Rounded Rectangle 3"/>
          <p:cNvSpPr/>
          <p:nvPr/>
        </p:nvSpPr>
        <p:spPr>
          <a:xfrm>
            <a:off x="502920" y="5114925"/>
            <a:ext cx="7973568" cy="1231011"/>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fa-IR" sz="2800" dirty="0">
                <a:solidFill>
                  <a:srgbClr val="FF0000"/>
                </a:solidFill>
                <a:cs typeface="B Titr" panose="00000700000000000000" pitchFamily="2" charset="-78"/>
              </a:rPr>
              <a:t>مشروط بر اینکه در حکم قطعی دادگاه به محرومیت‌های موضوع این قانون محکوم نشده باشند.</a:t>
            </a:r>
            <a:endParaRPr lang="en-US" sz="2800" dirty="0">
              <a:solidFill>
                <a:srgbClr val="FF0000"/>
              </a:solidFill>
              <a:cs typeface="B Titr" panose="00000700000000000000" pitchFamily="2" charset="-78"/>
            </a:endParaRPr>
          </a:p>
        </p:txBody>
      </p:sp>
    </p:spTree>
    <p:extLst>
      <p:ext uri="{BB962C8B-B14F-4D97-AF65-F5344CB8AC3E}">
        <p14:creationId xmlns:p14="http://schemas.microsoft.com/office/powerpoint/2010/main" val="32869169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pPr algn="ctr"/>
            <a:r>
              <a:rPr lang="fa-IR" b="1" dirty="0">
                <a:ln w="6600">
                  <a:solidFill>
                    <a:schemeClr val="accent2"/>
                  </a:solidFill>
                  <a:prstDash val="solid"/>
                </a:ln>
                <a:solidFill>
                  <a:srgbClr val="FFFFFF"/>
                </a:solidFill>
                <a:effectLst>
                  <a:outerShdw dist="38100" dir="2700000" algn="tl" rotWithShape="0">
                    <a:schemeClr val="accent2"/>
                  </a:outerShdw>
                </a:effectLst>
                <a:cs typeface="B Titr" panose="00000700000000000000" pitchFamily="2" charset="-78"/>
              </a:rPr>
              <a:t>حکم محرومیت‌های 7گانه چگونه صادر می‌شود؟</a:t>
            </a:r>
            <a:endParaRPr lang="en-US" b="1" dirty="0">
              <a:ln w="6600">
                <a:solidFill>
                  <a:schemeClr val="accent2"/>
                </a:solidFill>
                <a:prstDash val="solid"/>
              </a:ln>
              <a:solidFill>
                <a:srgbClr val="FFFFFF"/>
              </a:solidFill>
              <a:effectLst>
                <a:outerShdw dist="38100" dir="2700000" algn="tl" rotWithShape="0">
                  <a:schemeClr val="accent2"/>
                </a:outerShdw>
              </a:effectLst>
              <a:cs typeface="B Titr" panose="00000700000000000000" pitchFamily="2" charset="-78"/>
            </a:endParaRPr>
          </a:p>
        </p:txBody>
      </p:sp>
      <p:sp>
        <p:nvSpPr>
          <p:cNvPr id="3" name="Content Placeholder 2"/>
          <p:cNvSpPr>
            <a:spLocks noGrp="1"/>
          </p:cNvSpPr>
          <p:nvPr>
            <p:ph idx="1"/>
          </p:nvPr>
        </p:nvSpPr>
        <p:spPr>
          <a:xfrm>
            <a:off x="402336" y="2103120"/>
            <a:ext cx="8266176" cy="4352544"/>
          </a:xfrm>
        </p:spPr>
        <p:txBody>
          <a:bodyPr>
            <a:normAutofit fontScale="92500" lnSpcReduction="10000"/>
          </a:bodyPr>
          <a:lstStyle/>
          <a:p>
            <a:pPr algn="just"/>
            <a:r>
              <a:rPr lang="fa-IR" sz="2400" dirty="0">
                <a:cs typeface="B Nazanin" panose="00000400000000000000" pitchFamily="2" charset="-78"/>
              </a:rPr>
              <a:t>از طریق هیأتی که پس از رسیدگی و تشخیص موارد مطروحه درباره افراد مشمول ماده (۵) این قانون، گزارش مستدل و مستند خود را از طریق دبیرخانه برای رسیدگی به قوه قضائیه پیشنهاد و در غیر این صورت پرونده را مختومه نماید.</a:t>
            </a:r>
          </a:p>
          <a:p>
            <a:pPr algn="just"/>
            <a:endParaRPr lang="fa-IR" sz="2400" dirty="0">
              <a:cs typeface="B Nazanin" panose="00000400000000000000" pitchFamily="2" charset="-78"/>
            </a:endParaRPr>
          </a:p>
          <a:p>
            <a:pPr algn="just"/>
            <a:endParaRPr lang="fa-IR" sz="2400" dirty="0">
              <a:cs typeface="B Nazanin" panose="00000400000000000000" pitchFamily="2" charset="-78"/>
            </a:endParaRPr>
          </a:p>
          <a:p>
            <a:pPr algn="just"/>
            <a:endParaRPr lang="fa-IR" sz="2400" dirty="0">
              <a:cs typeface="B Nazanin" panose="00000400000000000000" pitchFamily="2" charset="-78"/>
            </a:endParaRPr>
          </a:p>
          <a:p>
            <a:pPr algn="just"/>
            <a:endParaRPr lang="fa-IR" sz="2400" dirty="0">
              <a:cs typeface="B Nazanin" panose="00000400000000000000" pitchFamily="2" charset="-78"/>
            </a:endParaRPr>
          </a:p>
          <a:p>
            <a:pPr algn="just"/>
            <a:endParaRPr lang="fa-IR" sz="2400" dirty="0">
              <a:cs typeface="B Nazanin" panose="00000400000000000000" pitchFamily="2" charset="-78"/>
            </a:endParaRPr>
          </a:p>
          <a:p>
            <a:pPr algn="just"/>
            <a:r>
              <a:rPr lang="fa-IR" sz="2400" dirty="0">
                <a:cs typeface="B Nazanin" panose="00000400000000000000" pitchFamily="2" charset="-78"/>
              </a:rPr>
              <a:t>قوه قضائیه موظف است در شعبه‌ای مرکب از سه نفر قاضی که توسط رئیس قوه قضائیه انتخاب می‌شوند با رعایت اصول آیین دادرسی به گزارش‌های هیئت مذکور رسیدگی کند. حکم صادره از این دادگاه قطعی است.</a:t>
            </a:r>
            <a:endParaRPr lang="en-US" sz="2400" dirty="0">
              <a:cs typeface="B Nazanin" panose="00000400000000000000" pitchFamily="2" charset="-78"/>
            </a:endParaRPr>
          </a:p>
          <a:p>
            <a:pPr algn="just"/>
            <a:endParaRPr lang="en-US" sz="2400" dirty="0">
              <a:cs typeface="B Nazanin" panose="00000400000000000000" pitchFamily="2" charset="-78"/>
            </a:endParaRPr>
          </a:p>
        </p:txBody>
      </p:sp>
      <p:sp>
        <p:nvSpPr>
          <p:cNvPr id="4" name="Flowchart: Punched Tape 3"/>
          <p:cNvSpPr/>
          <p:nvPr/>
        </p:nvSpPr>
        <p:spPr>
          <a:xfrm>
            <a:off x="859536" y="3236976"/>
            <a:ext cx="7443216" cy="1938528"/>
          </a:xfrm>
          <a:prstGeom prst="flowChartPunchedTap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dirty="0">
                <a:solidFill>
                  <a:schemeClr val="tx1"/>
                </a:solidFill>
                <a:cs typeface="B Davat" panose="00000400000000000000" pitchFamily="2" charset="-78"/>
              </a:rPr>
              <a:t>یک نفر قاضی به انتخاب رئیس قوه قضائیه، نماینده وزارت امور اقتصادی و دارایی، وزارت اطلاعات، سازمان بازرسی کل کشور، دیوان محاسبات کشور، بانک مرکزی جمهوری اسلامی ایران، اتاق بازرگانی و صنایع و معادن ایران و اتاق تعاون ایران </a:t>
            </a:r>
            <a:endParaRPr lang="en-US" sz="2400" dirty="0">
              <a:solidFill>
                <a:schemeClr val="tx1"/>
              </a:solidFill>
              <a:cs typeface="B Davat" panose="00000400000000000000" pitchFamily="2" charset="-78"/>
            </a:endParaRPr>
          </a:p>
        </p:txBody>
      </p:sp>
    </p:spTree>
    <p:extLst>
      <p:ext uri="{BB962C8B-B14F-4D97-AF65-F5344CB8AC3E}">
        <p14:creationId xmlns:p14="http://schemas.microsoft.com/office/powerpoint/2010/main" val="1870382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pPr algn="ctr"/>
            <a:r>
              <a:rPr lang="fa-IR" b="1" dirty="0">
                <a:ln w="6600">
                  <a:solidFill>
                    <a:schemeClr val="accent2"/>
                  </a:solidFill>
                  <a:prstDash val="solid"/>
                </a:ln>
                <a:solidFill>
                  <a:srgbClr val="FFFFFF"/>
                </a:solidFill>
                <a:effectLst>
                  <a:outerShdw dist="38100" dir="2700000" algn="tl" rotWithShape="0">
                    <a:schemeClr val="accent2"/>
                  </a:outerShdw>
                </a:effectLst>
                <a:cs typeface="B Titr" panose="00000700000000000000" pitchFamily="2" charset="-78"/>
              </a:rPr>
              <a:t>فصل سوم قانون ارتقای سلامت اداری و مقابله با فساد</a:t>
            </a:r>
            <a:endParaRPr lang="en-US" b="1" dirty="0">
              <a:ln w="6600">
                <a:solidFill>
                  <a:schemeClr val="accent2"/>
                </a:solidFill>
                <a:prstDash val="solid"/>
              </a:ln>
              <a:solidFill>
                <a:srgbClr val="FFFFFF"/>
              </a:solidFill>
              <a:effectLst>
                <a:outerShdw dist="38100" dir="2700000" algn="tl" rotWithShape="0">
                  <a:schemeClr val="accent2"/>
                </a:outerShdw>
              </a:effectLst>
              <a:cs typeface="B Titr" panose="00000700000000000000"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33593505"/>
              </p:ext>
            </p:extLst>
          </p:nvPr>
        </p:nvGraphicFramePr>
        <p:xfrm>
          <a:off x="693202" y="3120870"/>
          <a:ext cx="7680325" cy="1747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58315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graphicEl>
                                              <a:dgm id="{433CFBF9-8239-45C7-99C3-E680B32BB1F6}"/>
                                            </p:graphicEl>
                                          </p:spTgt>
                                        </p:tgtEl>
                                        <p:attrNameLst>
                                          <p:attrName>style.visibility</p:attrName>
                                        </p:attrNameLst>
                                      </p:cBhvr>
                                      <p:to>
                                        <p:strVal val="visible"/>
                                      </p:to>
                                    </p:set>
                                    <p:animEffect transition="in" filter="barn(inVertical)">
                                      <p:cBhvr>
                                        <p:cTn id="7" dur="500"/>
                                        <p:tgtEl>
                                          <p:spTgt spid="4">
                                            <p:graphicEl>
                                              <a:dgm id="{433CFBF9-8239-45C7-99C3-E680B32BB1F6}"/>
                                            </p:graphicEl>
                                          </p:spTgt>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graphicEl>
                                              <a:dgm id="{E37A7506-FBC2-428B-BFE9-641C49C621D9}"/>
                                            </p:graphicEl>
                                          </p:spTgt>
                                        </p:tgtEl>
                                        <p:attrNameLst>
                                          <p:attrName>style.visibility</p:attrName>
                                        </p:attrNameLst>
                                      </p:cBhvr>
                                      <p:to>
                                        <p:strVal val="visible"/>
                                      </p:to>
                                    </p:set>
                                    <p:animEffect transition="in" filter="barn(inVertical)">
                                      <p:cBhvr>
                                        <p:cTn id="11" dur="500"/>
                                        <p:tgtEl>
                                          <p:spTgt spid="4">
                                            <p:graphicEl>
                                              <a:dgm id="{E37A7506-FBC2-428B-BFE9-641C49C621D9}"/>
                                            </p:graphicEl>
                                          </p:spTgt>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4">
                                            <p:graphicEl>
                                              <a:dgm id="{73A42C32-2462-4211-B17B-9E0F6836F90B}"/>
                                            </p:graphicEl>
                                          </p:spTgt>
                                        </p:tgtEl>
                                        <p:attrNameLst>
                                          <p:attrName>style.visibility</p:attrName>
                                        </p:attrNameLst>
                                      </p:cBhvr>
                                      <p:to>
                                        <p:strVal val="visible"/>
                                      </p:to>
                                    </p:set>
                                    <p:animEffect transition="in" filter="barn(inVertical)">
                                      <p:cBhvr>
                                        <p:cTn id="15" dur="500"/>
                                        <p:tgtEl>
                                          <p:spTgt spid="4">
                                            <p:graphicEl>
                                              <a:dgm id="{73A42C32-2462-4211-B17B-9E0F6836F90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8817" y="343049"/>
            <a:ext cx="7680960" cy="1371600"/>
          </a:xfrm>
        </p:spPr>
        <p:txBody>
          <a:bodyPr vert="horz" lIns="91440" tIns="45720" rIns="91440" bIns="45720" rtlCol="0" anchor="ctr">
            <a:normAutofit/>
          </a:bodyPr>
          <a:lstStyle/>
          <a:p>
            <a:pPr algn="ctr"/>
            <a:r>
              <a:rPr lang="fa-IR" b="1" dirty="0">
                <a:ln w="6600">
                  <a:solidFill>
                    <a:schemeClr val="accent2"/>
                  </a:solidFill>
                  <a:prstDash val="solid"/>
                </a:ln>
                <a:solidFill>
                  <a:srgbClr val="FFFFFF"/>
                </a:solidFill>
                <a:effectLst>
                  <a:outerShdw dist="38100" dir="2700000" algn="tl" rotWithShape="0">
                    <a:schemeClr val="accent2"/>
                  </a:outerShdw>
                </a:effectLst>
                <a:cs typeface="B Titr" panose="00000700000000000000" pitchFamily="2" charset="-78"/>
              </a:rPr>
              <a:t>مسئولیت افراد در برابر بروز فساد (1) </a:t>
            </a:r>
            <a:endParaRPr lang="en-US" b="1" dirty="0">
              <a:ln w="6600">
                <a:solidFill>
                  <a:schemeClr val="accent2"/>
                </a:solidFill>
                <a:prstDash val="solid"/>
              </a:ln>
              <a:solidFill>
                <a:srgbClr val="FFFFFF"/>
              </a:solidFill>
              <a:effectLst>
                <a:outerShdw dist="38100" dir="2700000" algn="tl" rotWithShape="0">
                  <a:schemeClr val="accent2"/>
                </a:outerShdw>
              </a:effectLst>
              <a:cs typeface="B Titr" panose="00000700000000000000"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05825937"/>
              </p:ext>
            </p:extLst>
          </p:nvPr>
        </p:nvGraphicFramePr>
        <p:xfrm>
          <a:off x="732155" y="1677991"/>
          <a:ext cx="7680325" cy="13480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3"/>
          <p:cNvGraphicFramePr>
            <a:graphicFrameLocks/>
          </p:cNvGraphicFramePr>
          <p:nvPr>
            <p:extLst>
              <p:ext uri="{D42A27DB-BD31-4B8C-83A1-F6EECF244321}">
                <p14:modId xmlns:p14="http://schemas.microsoft.com/office/powerpoint/2010/main" val="812647139"/>
              </p:ext>
            </p:extLst>
          </p:nvPr>
        </p:nvGraphicFramePr>
        <p:xfrm>
          <a:off x="732155" y="3154029"/>
          <a:ext cx="7680325" cy="134809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6" name="Content Placeholder 3"/>
          <p:cNvGraphicFramePr>
            <a:graphicFrameLocks/>
          </p:cNvGraphicFramePr>
          <p:nvPr>
            <p:extLst>
              <p:ext uri="{D42A27DB-BD31-4B8C-83A1-F6EECF244321}">
                <p14:modId xmlns:p14="http://schemas.microsoft.com/office/powerpoint/2010/main" val="11975576"/>
              </p:ext>
            </p:extLst>
          </p:nvPr>
        </p:nvGraphicFramePr>
        <p:xfrm>
          <a:off x="0" y="4603531"/>
          <a:ext cx="9029701" cy="2040157"/>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3859272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8793" y="256227"/>
            <a:ext cx="7680960" cy="1371600"/>
          </a:xfrm>
        </p:spPr>
        <p:txBody>
          <a:bodyPr vert="horz" lIns="91440" tIns="45720" rIns="91440" bIns="45720" rtlCol="0" anchor="ctr">
            <a:normAutofit/>
          </a:bodyPr>
          <a:lstStyle/>
          <a:p>
            <a:pPr algn="ctr"/>
            <a:r>
              <a:rPr lang="fa-IR" b="1" dirty="0">
                <a:ln w="6600">
                  <a:solidFill>
                    <a:schemeClr val="accent2"/>
                  </a:solidFill>
                  <a:prstDash val="solid"/>
                </a:ln>
                <a:solidFill>
                  <a:srgbClr val="FFFFFF"/>
                </a:solidFill>
                <a:effectLst>
                  <a:outerShdw dist="38100" dir="2700000" algn="tl" rotWithShape="0">
                    <a:schemeClr val="accent2"/>
                  </a:outerShdw>
                </a:effectLst>
                <a:cs typeface="B Titr" panose="00000700000000000000" pitchFamily="2" charset="-78"/>
              </a:rPr>
              <a:t>نمره‌ی شاخص ادراک فساد ایران</a:t>
            </a:r>
            <a:r>
              <a:rPr lang="en-US" b="1" dirty="0">
                <a:ln w="6600">
                  <a:solidFill>
                    <a:schemeClr val="accent2"/>
                  </a:solidFill>
                  <a:prstDash val="solid"/>
                </a:ln>
                <a:solidFill>
                  <a:srgbClr val="FFFFFF"/>
                </a:solidFill>
                <a:effectLst>
                  <a:outerShdw dist="38100" dir="2700000" algn="tl" rotWithShape="0">
                    <a:schemeClr val="accent2"/>
                  </a:outerShdw>
                </a:effectLst>
                <a:cs typeface="B Titr" panose="00000700000000000000" pitchFamily="2" charset="-78"/>
              </a:rPr>
              <a:t>(CPI)</a:t>
            </a:r>
            <a:endParaRPr lang="fa-IR" b="1" dirty="0">
              <a:ln w="6600">
                <a:solidFill>
                  <a:schemeClr val="accent2"/>
                </a:solidFill>
                <a:prstDash val="solid"/>
              </a:ln>
              <a:solidFill>
                <a:srgbClr val="FFFFFF"/>
              </a:solidFill>
              <a:effectLst>
                <a:outerShdw dist="38100" dir="2700000" algn="tl" rotWithShape="0">
                  <a:schemeClr val="accent2"/>
                </a:outerShdw>
              </a:effectLst>
              <a:cs typeface="B Titr" panose="00000700000000000000"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08220757"/>
              </p:ext>
            </p:extLst>
          </p:nvPr>
        </p:nvGraphicFramePr>
        <p:xfrm>
          <a:off x="283334" y="1614911"/>
          <a:ext cx="8465129" cy="481164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16722533"/>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8817" y="343049"/>
            <a:ext cx="7680960" cy="1371600"/>
          </a:xfrm>
        </p:spPr>
        <p:txBody>
          <a:bodyPr vert="horz" lIns="91440" tIns="45720" rIns="91440" bIns="45720" rtlCol="0" anchor="ctr">
            <a:normAutofit/>
          </a:bodyPr>
          <a:lstStyle/>
          <a:p>
            <a:pPr algn="ctr"/>
            <a:r>
              <a:rPr lang="fa-IR" b="1" dirty="0">
                <a:ln w="6600">
                  <a:solidFill>
                    <a:schemeClr val="accent2"/>
                  </a:solidFill>
                  <a:prstDash val="solid"/>
                </a:ln>
                <a:solidFill>
                  <a:srgbClr val="FFFFFF"/>
                </a:solidFill>
                <a:effectLst>
                  <a:outerShdw dist="38100" dir="2700000" algn="tl" rotWithShape="0">
                    <a:schemeClr val="accent2"/>
                  </a:outerShdw>
                </a:effectLst>
                <a:cs typeface="B Titr" panose="00000700000000000000" pitchFamily="2" charset="-78"/>
              </a:rPr>
              <a:t>مسئولیت افراد در برابر بروز فساد (2)</a:t>
            </a:r>
            <a:endParaRPr lang="en-US" b="1" dirty="0">
              <a:ln w="6600">
                <a:solidFill>
                  <a:schemeClr val="accent2"/>
                </a:solidFill>
                <a:prstDash val="solid"/>
              </a:ln>
              <a:solidFill>
                <a:srgbClr val="FFFFFF"/>
              </a:solidFill>
              <a:effectLst>
                <a:outerShdw dist="38100" dir="2700000" algn="tl" rotWithShape="0">
                  <a:schemeClr val="accent2"/>
                </a:outerShdw>
              </a:effectLst>
              <a:cs typeface="B Titr" panose="00000700000000000000"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77327757"/>
              </p:ext>
            </p:extLst>
          </p:nvPr>
        </p:nvGraphicFramePr>
        <p:xfrm>
          <a:off x="182879" y="1700784"/>
          <a:ext cx="8961121" cy="13253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3"/>
          <p:cNvGraphicFramePr>
            <a:graphicFrameLocks/>
          </p:cNvGraphicFramePr>
          <p:nvPr>
            <p:extLst>
              <p:ext uri="{D42A27DB-BD31-4B8C-83A1-F6EECF244321}">
                <p14:modId xmlns:p14="http://schemas.microsoft.com/office/powerpoint/2010/main" val="3836955070"/>
              </p:ext>
            </p:extLst>
          </p:nvPr>
        </p:nvGraphicFramePr>
        <p:xfrm>
          <a:off x="310896" y="3310128"/>
          <a:ext cx="8833104" cy="155447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7122473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4944" y="331698"/>
            <a:ext cx="7680960" cy="1371600"/>
          </a:xfrm>
        </p:spPr>
        <p:txBody>
          <a:bodyPr vert="horz" lIns="91440" tIns="45720" rIns="91440" bIns="45720" rtlCol="0" anchor="ctr">
            <a:normAutofit/>
          </a:bodyPr>
          <a:lstStyle/>
          <a:p>
            <a:pPr algn="ctr"/>
            <a:r>
              <a:rPr lang="fa-IR" b="1" dirty="0">
                <a:ln w="6600">
                  <a:solidFill>
                    <a:schemeClr val="accent2"/>
                  </a:solidFill>
                  <a:prstDash val="solid"/>
                </a:ln>
                <a:solidFill>
                  <a:srgbClr val="FFFFFF"/>
                </a:solidFill>
                <a:effectLst>
                  <a:outerShdw dist="38100" dir="2700000" algn="tl" rotWithShape="0">
                    <a:schemeClr val="accent2"/>
                  </a:outerShdw>
                </a:effectLst>
                <a:cs typeface="B Titr" panose="00000700000000000000" pitchFamily="2" charset="-78"/>
              </a:rPr>
              <a:t>چند نکته</a:t>
            </a:r>
            <a:endParaRPr lang="en-US" b="1" dirty="0">
              <a:ln w="6600">
                <a:solidFill>
                  <a:schemeClr val="accent2"/>
                </a:solidFill>
                <a:prstDash val="solid"/>
              </a:ln>
              <a:solidFill>
                <a:srgbClr val="FFFFFF"/>
              </a:solidFill>
              <a:effectLst>
                <a:outerShdw dist="38100" dir="2700000" algn="tl" rotWithShape="0">
                  <a:schemeClr val="accent2"/>
                </a:outerShdw>
              </a:effectLst>
              <a:cs typeface="B Titr" panose="00000700000000000000" pitchFamily="2" charset="-78"/>
            </a:endParaRPr>
          </a:p>
        </p:txBody>
      </p:sp>
      <p:sp>
        <p:nvSpPr>
          <p:cNvPr id="3" name="Content Placeholder 2"/>
          <p:cNvSpPr>
            <a:spLocks noGrp="1"/>
          </p:cNvSpPr>
          <p:nvPr>
            <p:ph idx="1"/>
          </p:nvPr>
        </p:nvSpPr>
        <p:spPr>
          <a:xfrm>
            <a:off x="457200" y="1517904"/>
            <a:ext cx="8284464" cy="4919472"/>
          </a:xfrm>
        </p:spPr>
        <p:txBody>
          <a:bodyPr>
            <a:noAutofit/>
          </a:bodyPr>
          <a:lstStyle/>
          <a:p>
            <a:pPr algn="just"/>
            <a:r>
              <a:rPr lang="fa-IR" sz="2200" dirty="0">
                <a:cs typeface="B Nazanin" panose="00000400000000000000" pitchFamily="2" charset="-78"/>
              </a:rPr>
              <a:t>هر نوع فعالیت اقتصادی به صورت مستقیم و غیرمستقیم برای کلیه دستگاه‌های مشمول قانون که در وظایف و اختیارات قانونی آن‌ها فعالیت‌های اقتصادی پیش‌بینی نشده، ممنوع است.</a:t>
            </a:r>
          </a:p>
          <a:p>
            <a:pPr algn="just"/>
            <a:r>
              <a:rPr lang="fa-IR" sz="2200" dirty="0">
                <a:cs typeface="B Nazanin" panose="00000400000000000000" pitchFamily="2" charset="-78"/>
              </a:rPr>
              <a:t>نسخه‌ای از پژوهش‌ها و تحقیقات غیر محرمانه که کلاً از محل بودجه عمومی تأمین اعتبار شده است باید به نحو مناسب در دسترس اشخاص قرار گیرد.</a:t>
            </a:r>
          </a:p>
          <a:p>
            <a:pPr algn="just"/>
            <a:r>
              <a:rPr lang="fa-IR" sz="2200" dirty="0">
                <a:cs typeface="B Nazanin" panose="00000400000000000000" pitchFamily="2" charset="-78"/>
              </a:rPr>
              <a:t>کلیه اشخاص مشمول این قانون موظفند فقط از نرم‌افزارهای مالی و اداری که در شورای عالی انفورماتیک به ثبت رسیده است استفاده نمایند.</a:t>
            </a:r>
          </a:p>
          <a:p>
            <a:pPr algn="just"/>
            <a:r>
              <a:rPr lang="fa-IR" sz="2200" dirty="0">
                <a:cs typeface="B Nazanin" panose="00000400000000000000" pitchFamily="2" charset="-78"/>
              </a:rPr>
              <a:t>هرگونه اظهار خلاف واقع و نیز ارائه اسناد و مدارک غیرواقعی به دستگاه‌های مشـمول این قانون که موجب تضـییع حقوق قانونی دولت یا شـخص ثالث و یا فرار از پرداخت عوارض یا کسب امتیاز ناروا گردد، جرم محسوب می‌شود. </a:t>
            </a:r>
          </a:p>
          <a:p>
            <a:pPr algn="just"/>
            <a:r>
              <a:rPr lang="fa-IR" sz="2200" dirty="0">
                <a:cs typeface="B Nazanin" panose="00000400000000000000" pitchFamily="2" charset="-78"/>
              </a:rPr>
              <a:t>دستگاه‌های مذکور  موظفند به بازنگـری و مهندسی مجدد سامانه پاسخگویی به شکایات و مکانیزه نمودن آن به نحوی اقدام نمایند که دریافت شکایات به طور غیرحضوری توسط واحدهایی که مسئولیت پاسخگویی و رسیدگی به شکایات مردم را دارند به واحد مربوطه در دستگاه منعکس گردد.</a:t>
            </a:r>
            <a:endParaRPr lang="en-US" sz="2200" dirty="0">
              <a:cs typeface="B Nazanin" panose="00000400000000000000" pitchFamily="2" charset="-78"/>
            </a:endParaRPr>
          </a:p>
        </p:txBody>
      </p:sp>
    </p:spTree>
    <p:extLst>
      <p:ext uri="{BB962C8B-B14F-4D97-AF65-F5344CB8AC3E}">
        <p14:creationId xmlns:p14="http://schemas.microsoft.com/office/powerpoint/2010/main" val="35674061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pPr algn="ctr"/>
            <a:r>
              <a:rPr lang="fa-IR" b="1" dirty="0">
                <a:ln w="6600">
                  <a:solidFill>
                    <a:schemeClr val="accent2"/>
                  </a:solidFill>
                  <a:prstDash val="solid"/>
                </a:ln>
                <a:solidFill>
                  <a:srgbClr val="FFFFFF"/>
                </a:solidFill>
                <a:effectLst>
                  <a:outerShdw dist="38100" dir="2700000" algn="tl" rotWithShape="0">
                    <a:schemeClr val="accent2"/>
                  </a:outerShdw>
                </a:effectLst>
                <a:cs typeface="B Titr" panose="00000700000000000000" pitchFamily="2" charset="-78"/>
              </a:rPr>
              <a:t>موارد تشویق</a:t>
            </a:r>
            <a:endParaRPr lang="en-US" b="1" dirty="0">
              <a:ln w="6600">
                <a:solidFill>
                  <a:schemeClr val="accent2"/>
                </a:solidFill>
                <a:prstDash val="solid"/>
              </a:ln>
              <a:solidFill>
                <a:srgbClr val="FFFFFF"/>
              </a:solidFill>
              <a:effectLst>
                <a:outerShdw dist="38100" dir="2700000" algn="tl" rotWithShape="0">
                  <a:schemeClr val="accent2"/>
                </a:outerShdw>
              </a:effectLst>
              <a:cs typeface="B Titr" panose="00000700000000000000" pitchFamily="2" charset="-78"/>
            </a:endParaRPr>
          </a:p>
        </p:txBody>
      </p:sp>
      <p:sp>
        <p:nvSpPr>
          <p:cNvPr id="3" name="Content Placeholder 2"/>
          <p:cNvSpPr>
            <a:spLocks noGrp="1"/>
          </p:cNvSpPr>
          <p:nvPr>
            <p:ph idx="1"/>
          </p:nvPr>
        </p:nvSpPr>
        <p:spPr>
          <a:xfrm>
            <a:off x="548640" y="1865376"/>
            <a:ext cx="8119872" cy="4535424"/>
          </a:xfrm>
        </p:spPr>
        <p:txBody>
          <a:bodyPr>
            <a:noAutofit/>
          </a:bodyPr>
          <a:lstStyle/>
          <a:p>
            <a:pPr marL="0" indent="0" algn="just">
              <a:buNone/>
            </a:pPr>
            <a:r>
              <a:rPr lang="fa-IR" sz="2400" b="1" dirty="0">
                <a:cs typeface="B Nazanin" panose="00000400000000000000" pitchFamily="2" charset="-78"/>
              </a:rPr>
              <a:t>الف-</a:t>
            </a:r>
            <a:r>
              <a:rPr lang="fa-IR" sz="2400" dirty="0">
                <a:cs typeface="B Nazanin" panose="00000400000000000000" pitchFamily="2" charset="-78"/>
              </a:rPr>
              <a:t> مدیران، سرپرستان، کارکنان و یا اشخاصی که موفق به شناسایی، کشف و معرفی افراد متخلف مذکور در این قانون گردند، مشروط بر آن که تخلف یا جرم در مراجع صالح اثبات شود.</a:t>
            </a:r>
          </a:p>
          <a:p>
            <a:pPr marL="0" indent="0" algn="just">
              <a:buNone/>
            </a:pPr>
            <a:endParaRPr lang="en-US" sz="2400" dirty="0">
              <a:cs typeface="B Nazanin" panose="00000400000000000000" pitchFamily="2" charset="-78"/>
            </a:endParaRPr>
          </a:p>
          <a:p>
            <a:pPr marL="0" indent="0" algn="just">
              <a:buNone/>
            </a:pPr>
            <a:r>
              <a:rPr lang="fa-IR" sz="2400" b="1" dirty="0">
                <a:cs typeface="B Nazanin" panose="00000400000000000000" pitchFamily="2" charset="-78"/>
              </a:rPr>
              <a:t>ب-</a:t>
            </a:r>
            <a:r>
              <a:rPr lang="fa-IR" sz="2400" dirty="0">
                <a:cs typeface="B Nazanin" panose="00000400000000000000" pitchFamily="2" charset="-78"/>
              </a:rPr>
              <a:t> مدیران و کارکنان و اشخاص مشمول این قانون که در راه‌اندازی کامل پایگاه اطلاعاتی مکانیزه تلاش فوق‌العاده داشته باشند.</a:t>
            </a:r>
          </a:p>
          <a:p>
            <a:pPr marL="0" indent="0" algn="just">
              <a:buNone/>
            </a:pPr>
            <a:endParaRPr lang="en-US" sz="2400" dirty="0">
              <a:cs typeface="B Nazanin" panose="00000400000000000000" pitchFamily="2" charset="-78"/>
            </a:endParaRPr>
          </a:p>
          <a:p>
            <a:pPr marL="0" indent="0" algn="just">
              <a:buNone/>
            </a:pPr>
            <a:r>
              <a:rPr lang="fa-IR" sz="2400" b="1" dirty="0">
                <a:cs typeface="B Nazanin" panose="00000400000000000000" pitchFamily="2" charset="-78"/>
              </a:rPr>
              <a:t>ج-</a:t>
            </a:r>
            <a:r>
              <a:rPr lang="fa-IR" sz="2400" dirty="0">
                <a:cs typeface="B Nazanin" panose="00000400000000000000" pitchFamily="2" charset="-78"/>
              </a:rPr>
              <a:t> هر یک از اشخاص مشمول این قانون که موفق شوند در طول یک سال میزان سلامت اداری را بر اساس شاخص‌های موضوع بند (الف) ماده (۲۸) این قانون واحد تحت سرپرستی خود ارتقاء دهند.</a:t>
            </a:r>
            <a:endParaRPr lang="en-US" sz="2400" dirty="0">
              <a:cs typeface="B Nazanin" panose="00000400000000000000" pitchFamily="2" charset="-78"/>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481" y="363179"/>
            <a:ext cx="1770611" cy="1651015"/>
          </a:xfrm>
          <a:prstGeom prst="rect">
            <a:avLst/>
          </a:prstGeom>
          <a:ln>
            <a:noFill/>
          </a:ln>
          <a:effectLst>
            <a:softEdge rad="112500"/>
          </a:effectLst>
        </p:spPr>
      </p:pic>
    </p:spTree>
    <p:extLst>
      <p:ext uri="{BB962C8B-B14F-4D97-AF65-F5344CB8AC3E}">
        <p14:creationId xmlns:p14="http://schemas.microsoft.com/office/powerpoint/2010/main" val="27751607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pPr algn="ctr"/>
            <a:r>
              <a:rPr lang="fa-IR" sz="4800" b="1" dirty="0">
                <a:ln w="6600">
                  <a:solidFill>
                    <a:schemeClr val="accent2"/>
                  </a:solidFill>
                  <a:prstDash val="solid"/>
                </a:ln>
                <a:solidFill>
                  <a:srgbClr val="FFFFFF"/>
                </a:solidFill>
                <a:effectLst>
                  <a:outerShdw dist="38100" dir="2700000" algn="tl" rotWithShape="0">
                    <a:schemeClr val="accent2"/>
                  </a:outerShdw>
                </a:effectLst>
                <a:cs typeface="B Titr" panose="00000700000000000000" pitchFamily="2" charset="-78"/>
              </a:rPr>
              <a:t>مسئولیت اجرای این قانون</a:t>
            </a:r>
            <a:endParaRPr lang="en-US" sz="4800" b="1" dirty="0">
              <a:ln w="6600">
                <a:solidFill>
                  <a:schemeClr val="accent2"/>
                </a:solidFill>
                <a:prstDash val="solid"/>
              </a:ln>
              <a:solidFill>
                <a:srgbClr val="FFFFFF"/>
              </a:solidFill>
              <a:effectLst>
                <a:outerShdw dist="38100" dir="2700000" algn="tl" rotWithShape="0">
                  <a:schemeClr val="accent2"/>
                </a:outerShdw>
              </a:effectLst>
              <a:cs typeface="B Titr" panose="00000700000000000000" pitchFamily="2" charset="-78"/>
            </a:endParaRPr>
          </a:p>
        </p:txBody>
      </p:sp>
      <p:sp>
        <p:nvSpPr>
          <p:cNvPr id="3" name="Content Placeholder 2"/>
          <p:cNvSpPr>
            <a:spLocks noGrp="1"/>
          </p:cNvSpPr>
          <p:nvPr>
            <p:ph idx="1"/>
          </p:nvPr>
        </p:nvSpPr>
        <p:spPr/>
        <p:txBody>
          <a:bodyPr>
            <a:normAutofit/>
          </a:bodyPr>
          <a:lstStyle/>
          <a:p>
            <a:pPr algn="just"/>
            <a:r>
              <a:rPr lang="fa-IR" sz="3600" dirty="0">
                <a:cs typeface="B Davat" panose="00000400000000000000" pitchFamily="2" charset="-78"/>
              </a:rPr>
              <a:t>ستاد مبارزه با مفاسد اقتصادی از طریق دادن مصوبه</a:t>
            </a:r>
          </a:p>
          <a:p>
            <a:pPr algn="just"/>
            <a:r>
              <a:rPr lang="fa-IR" sz="3600" dirty="0">
                <a:cs typeface="B Davat" panose="00000400000000000000" pitchFamily="2" charset="-78"/>
              </a:rPr>
              <a:t>بالاترین مقام دستگاه ذی‌ربط است و افراد یادشده مکلفند با اتخاذ تدابیر و سازوکارهای مناسب، از حداکثر ظرفیت واحدها و بخش‌های نظارتی و سایر بخش‌های مربوط به کنترل اجرای این قانون </a:t>
            </a:r>
            <a:endParaRPr lang="en-US" sz="3600" dirty="0">
              <a:cs typeface="B Davat" panose="00000400000000000000" pitchFamily="2" charset="-78"/>
            </a:endParaRPr>
          </a:p>
        </p:txBody>
      </p:sp>
    </p:spTree>
    <p:extLst>
      <p:ext uri="{BB962C8B-B14F-4D97-AF65-F5344CB8AC3E}">
        <p14:creationId xmlns:p14="http://schemas.microsoft.com/office/powerpoint/2010/main" val="41327724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12"/>
          <p:cNvSpPr/>
          <p:nvPr/>
        </p:nvSpPr>
        <p:spPr>
          <a:xfrm>
            <a:off x="2699337" y="1293413"/>
            <a:ext cx="4091880" cy="413447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lnSpc>
                <a:spcPct val="150000"/>
              </a:lnSpc>
              <a:defRPr/>
            </a:pPr>
            <a:r>
              <a:rPr lang="fa-IR" sz="36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cs typeface="B Titr" pitchFamily="2" charset="-78"/>
              </a:rPr>
              <a:t>شاخص های</a:t>
            </a:r>
          </a:p>
          <a:p>
            <a:pPr algn="ctr">
              <a:lnSpc>
                <a:spcPct val="150000"/>
              </a:lnSpc>
              <a:defRPr/>
            </a:pPr>
            <a:r>
              <a:rPr lang="fa-IR" sz="36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cs typeface="B Titr" pitchFamily="2" charset="-78"/>
              </a:rPr>
              <a:t> سنجش </a:t>
            </a:r>
          </a:p>
          <a:p>
            <a:pPr algn="ctr">
              <a:lnSpc>
                <a:spcPct val="150000"/>
              </a:lnSpc>
              <a:defRPr/>
            </a:pPr>
            <a:r>
              <a:rPr lang="fa-IR" sz="36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cs typeface="B Titr" pitchFamily="2" charset="-78"/>
              </a:rPr>
              <a:t>سلامت اداری</a:t>
            </a:r>
          </a:p>
        </p:txBody>
      </p:sp>
      <p:sp>
        <p:nvSpPr>
          <p:cNvPr id="2" name="Oval 1"/>
          <p:cNvSpPr/>
          <p:nvPr/>
        </p:nvSpPr>
        <p:spPr>
          <a:xfrm>
            <a:off x="6300788" y="3302000"/>
            <a:ext cx="1800225" cy="16557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fa-IR" sz="2000" dirty="0">
                <a:cs typeface="B Homa" pitchFamily="2" charset="-78"/>
              </a:rPr>
              <a:t>توسعه سامانه های الکترونیکی</a:t>
            </a:r>
          </a:p>
        </p:txBody>
      </p:sp>
      <p:sp>
        <p:nvSpPr>
          <p:cNvPr id="3" name="Oval 2"/>
          <p:cNvSpPr/>
          <p:nvPr/>
        </p:nvSpPr>
        <p:spPr>
          <a:xfrm>
            <a:off x="5175250" y="287338"/>
            <a:ext cx="1800225" cy="16557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fa-IR" sz="2800" dirty="0">
                <a:cs typeface="B Homa" pitchFamily="2" charset="-78"/>
              </a:rPr>
              <a:t> قانون گرایی </a:t>
            </a:r>
          </a:p>
        </p:txBody>
      </p:sp>
      <p:sp>
        <p:nvSpPr>
          <p:cNvPr id="4" name="Oval 3"/>
          <p:cNvSpPr/>
          <p:nvPr/>
        </p:nvSpPr>
        <p:spPr>
          <a:xfrm>
            <a:off x="1816100" y="4129088"/>
            <a:ext cx="1800225" cy="16557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fa-IR" sz="2800" dirty="0">
                <a:cs typeface="B Homa" pitchFamily="2" charset="-78"/>
              </a:rPr>
              <a:t>انضباط اداری و مالی</a:t>
            </a:r>
          </a:p>
        </p:txBody>
      </p:sp>
      <p:sp>
        <p:nvSpPr>
          <p:cNvPr id="5" name="Oval 4"/>
          <p:cNvSpPr/>
          <p:nvPr/>
        </p:nvSpPr>
        <p:spPr>
          <a:xfrm>
            <a:off x="5175250" y="4600575"/>
            <a:ext cx="1800225" cy="16557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fa-IR" sz="2800" dirty="0">
                <a:cs typeface="B Homa" pitchFamily="2" charset="-78"/>
              </a:rPr>
              <a:t> کنترل و نظارت داخلی</a:t>
            </a:r>
          </a:p>
        </p:txBody>
      </p:sp>
      <p:sp>
        <p:nvSpPr>
          <p:cNvPr id="6" name="Oval 5"/>
          <p:cNvSpPr/>
          <p:nvPr/>
        </p:nvSpPr>
        <p:spPr>
          <a:xfrm>
            <a:off x="1189038" y="2555875"/>
            <a:ext cx="1800225" cy="16557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fa-IR" sz="2800" dirty="0">
                <a:cs typeface="B Homa" pitchFamily="2" charset="-78"/>
              </a:rPr>
              <a:t>آموزش</a:t>
            </a:r>
          </a:p>
        </p:txBody>
      </p:sp>
      <p:sp>
        <p:nvSpPr>
          <p:cNvPr id="7" name="Oval 6"/>
          <p:cNvSpPr/>
          <p:nvPr/>
        </p:nvSpPr>
        <p:spPr>
          <a:xfrm>
            <a:off x="3375025" y="115888"/>
            <a:ext cx="1800225" cy="16573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fa-IR" sz="2800" dirty="0">
                <a:cs typeface="B Homa" pitchFamily="2" charset="-78"/>
              </a:rPr>
              <a:t>الگوی مصرف و بهره وری</a:t>
            </a:r>
          </a:p>
        </p:txBody>
      </p:sp>
      <p:sp>
        <p:nvSpPr>
          <p:cNvPr id="8" name="Oval 7"/>
          <p:cNvSpPr/>
          <p:nvPr/>
        </p:nvSpPr>
        <p:spPr>
          <a:xfrm>
            <a:off x="1816100" y="944563"/>
            <a:ext cx="1800225" cy="16557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fa-IR" sz="2800" dirty="0">
                <a:cs typeface="B Homa" pitchFamily="2" charset="-78"/>
              </a:rPr>
              <a:t>شایسته سالاری</a:t>
            </a:r>
          </a:p>
        </p:txBody>
      </p:sp>
      <p:sp>
        <p:nvSpPr>
          <p:cNvPr id="9" name="Oval 8"/>
          <p:cNvSpPr/>
          <p:nvPr/>
        </p:nvSpPr>
        <p:spPr>
          <a:xfrm>
            <a:off x="3375025" y="5016500"/>
            <a:ext cx="1800225" cy="16557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fa-IR" sz="2400" dirty="0">
                <a:cs typeface="B Homa" pitchFamily="2" charset="-78"/>
              </a:rPr>
              <a:t>پاسخگویی</a:t>
            </a:r>
          </a:p>
        </p:txBody>
      </p:sp>
      <p:sp>
        <p:nvSpPr>
          <p:cNvPr id="10" name="Oval 9"/>
          <p:cNvSpPr/>
          <p:nvPr/>
        </p:nvSpPr>
        <p:spPr>
          <a:xfrm>
            <a:off x="6300788" y="1644650"/>
            <a:ext cx="1800225" cy="16573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fa-IR" sz="2800" dirty="0">
                <a:cs typeface="B Homa" pitchFamily="2" charset="-78"/>
              </a:rPr>
              <a:t>شفافیت</a:t>
            </a:r>
          </a:p>
        </p:txBody>
      </p:sp>
    </p:spTree>
    <p:extLst>
      <p:ext uri="{BB962C8B-B14F-4D97-AF65-F5344CB8AC3E}">
        <p14:creationId xmlns:p14="http://schemas.microsoft.com/office/powerpoint/2010/main" val="124937004"/>
      </p:ext>
    </p:extLst>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out)">
                                      <p:cBhvr>
                                        <p:cTn id="7" dur="3000"/>
                                        <p:tgtEl>
                                          <p:spTgt spid="13"/>
                                        </p:tgtEl>
                                      </p:cBhvr>
                                    </p:animEffect>
                                  </p:childTnLst>
                                </p:cTn>
                              </p:par>
                            </p:childTnLst>
                          </p:cTn>
                        </p:par>
                        <p:par>
                          <p:cTn id="8" fill="hold">
                            <p:stCondLst>
                              <p:cond delay="3000"/>
                            </p:stCondLst>
                            <p:childTnLst>
                              <p:par>
                                <p:cTn id="9" presetID="21"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heel(1)">
                                      <p:cBhvr>
                                        <p:cTn id="11" dur="2000"/>
                                        <p:tgtEl>
                                          <p:spTgt spid="3"/>
                                        </p:tgtEl>
                                      </p:cBhvr>
                                    </p:animEffect>
                                  </p:childTnLst>
                                </p:cTn>
                              </p:par>
                            </p:childTnLst>
                          </p:cTn>
                        </p:par>
                        <p:par>
                          <p:cTn id="12" fill="hold">
                            <p:stCondLst>
                              <p:cond delay="5000"/>
                            </p:stCondLst>
                            <p:childTnLst>
                              <p:par>
                                <p:cTn id="13" presetID="21" presetClass="entr" presetSubtype="1"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heel(1)">
                                      <p:cBhvr>
                                        <p:cTn id="15" dur="2000"/>
                                        <p:tgtEl>
                                          <p:spTgt spid="10"/>
                                        </p:tgtEl>
                                      </p:cBhvr>
                                    </p:animEffect>
                                  </p:childTnLst>
                                </p:cTn>
                              </p:par>
                            </p:childTnLst>
                          </p:cTn>
                        </p:par>
                        <p:par>
                          <p:cTn id="16" fill="hold">
                            <p:stCondLst>
                              <p:cond delay="7000"/>
                            </p:stCondLst>
                            <p:childTnLst>
                              <p:par>
                                <p:cTn id="17" presetID="21" presetClass="entr" presetSubtype="1"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heel(1)">
                                      <p:cBhvr>
                                        <p:cTn id="19" dur="2000"/>
                                        <p:tgtEl>
                                          <p:spTgt spid="2"/>
                                        </p:tgtEl>
                                      </p:cBhvr>
                                    </p:animEffect>
                                  </p:childTnLst>
                                </p:cTn>
                              </p:par>
                            </p:childTnLst>
                          </p:cTn>
                        </p:par>
                        <p:par>
                          <p:cTn id="20" fill="hold">
                            <p:stCondLst>
                              <p:cond delay="9000"/>
                            </p:stCondLst>
                            <p:childTnLst>
                              <p:par>
                                <p:cTn id="21" presetID="21"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heel(1)">
                                      <p:cBhvr>
                                        <p:cTn id="23" dur="2000"/>
                                        <p:tgtEl>
                                          <p:spTgt spid="5"/>
                                        </p:tgtEl>
                                      </p:cBhvr>
                                    </p:animEffect>
                                  </p:childTnLst>
                                </p:cTn>
                              </p:par>
                            </p:childTnLst>
                          </p:cTn>
                        </p:par>
                        <p:par>
                          <p:cTn id="24" fill="hold">
                            <p:stCondLst>
                              <p:cond delay="11000"/>
                            </p:stCondLst>
                            <p:childTnLst>
                              <p:par>
                                <p:cTn id="25" presetID="21" presetClass="entr" presetSubtype="1"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heel(1)">
                                      <p:cBhvr>
                                        <p:cTn id="27" dur="2000"/>
                                        <p:tgtEl>
                                          <p:spTgt spid="9"/>
                                        </p:tgtEl>
                                      </p:cBhvr>
                                    </p:animEffect>
                                  </p:childTnLst>
                                </p:cTn>
                              </p:par>
                            </p:childTnLst>
                          </p:cTn>
                        </p:par>
                        <p:par>
                          <p:cTn id="28" fill="hold">
                            <p:stCondLst>
                              <p:cond delay="13000"/>
                            </p:stCondLst>
                            <p:childTnLst>
                              <p:par>
                                <p:cTn id="29" presetID="21" presetClass="entr" presetSubtype="1"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heel(1)">
                                      <p:cBhvr>
                                        <p:cTn id="31" dur="2000"/>
                                        <p:tgtEl>
                                          <p:spTgt spid="4"/>
                                        </p:tgtEl>
                                      </p:cBhvr>
                                    </p:animEffect>
                                  </p:childTnLst>
                                </p:cTn>
                              </p:par>
                            </p:childTnLst>
                          </p:cTn>
                        </p:par>
                        <p:par>
                          <p:cTn id="32" fill="hold">
                            <p:stCondLst>
                              <p:cond delay="15000"/>
                            </p:stCondLst>
                            <p:childTnLst>
                              <p:par>
                                <p:cTn id="33" presetID="21" presetClass="entr" presetSubtype="1"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heel(1)">
                                      <p:cBhvr>
                                        <p:cTn id="35" dur="2000"/>
                                        <p:tgtEl>
                                          <p:spTgt spid="6"/>
                                        </p:tgtEl>
                                      </p:cBhvr>
                                    </p:animEffect>
                                  </p:childTnLst>
                                </p:cTn>
                              </p:par>
                            </p:childTnLst>
                          </p:cTn>
                        </p:par>
                        <p:par>
                          <p:cTn id="36" fill="hold">
                            <p:stCondLst>
                              <p:cond delay="17000"/>
                            </p:stCondLst>
                            <p:childTnLst>
                              <p:par>
                                <p:cTn id="37" presetID="21" presetClass="entr" presetSubtype="1"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heel(1)">
                                      <p:cBhvr>
                                        <p:cTn id="39" dur="2000"/>
                                        <p:tgtEl>
                                          <p:spTgt spid="8"/>
                                        </p:tgtEl>
                                      </p:cBhvr>
                                    </p:animEffect>
                                  </p:childTnLst>
                                </p:cTn>
                              </p:par>
                            </p:childTnLst>
                          </p:cTn>
                        </p:par>
                        <p:par>
                          <p:cTn id="40" fill="hold">
                            <p:stCondLst>
                              <p:cond delay="19000"/>
                            </p:stCondLst>
                            <p:childTnLst>
                              <p:par>
                                <p:cTn id="41" presetID="21" presetClass="entr" presetSubtype="1" fill="hold" grpId="0"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heel(1)">
                                      <p:cBhvr>
                                        <p:cTn id="4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pPr algn="ctr"/>
            <a:r>
              <a:rPr lang="fa-IR" b="1" dirty="0">
                <a:ln w="6600">
                  <a:solidFill>
                    <a:schemeClr val="accent2"/>
                  </a:solidFill>
                  <a:prstDash val="solid"/>
                </a:ln>
                <a:solidFill>
                  <a:srgbClr val="FFFFFF"/>
                </a:solidFill>
                <a:effectLst>
                  <a:outerShdw dist="38100" dir="2700000" algn="tl" rotWithShape="0">
                    <a:schemeClr val="accent2"/>
                  </a:outerShdw>
                </a:effectLst>
                <a:cs typeface="B Titr" panose="00000700000000000000" pitchFamily="2" charset="-78"/>
              </a:rPr>
              <a:t>آشنایی با قانون رسیدگی به تخلفات اداری (1)</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14768338"/>
              </p:ext>
            </p:extLst>
          </p:nvPr>
        </p:nvGraphicFramePr>
        <p:xfrm>
          <a:off x="1718656" y="1906010"/>
          <a:ext cx="6412952" cy="3123191"/>
        </p:xfrm>
        <a:graphic>
          <a:graphicData uri="http://schemas.openxmlformats.org/drawingml/2006/table">
            <a:tbl>
              <a:tblPr rtl="1" firstRow="1" bandRow="1">
                <a:tableStyleId>{C4B1156A-380E-4F78-BDF5-A606A8083BF9}</a:tableStyleId>
              </a:tblPr>
              <a:tblGrid>
                <a:gridCol w="2227427">
                  <a:extLst>
                    <a:ext uri="{9D8B030D-6E8A-4147-A177-3AD203B41FA5}">
                      <a16:colId xmlns:a16="http://schemas.microsoft.com/office/drawing/2014/main" val="20000"/>
                    </a:ext>
                  </a:extLst>
                </a:gridCol>
                <a:gridCol w="4185525">
                  <a:extLst>
                    <a:ext uri="{9D8B030D-6E8A-4147-A177-3AD203B41FA5}">
                      <a16:colId xmlns:a16="http://schemas.microsoft.com/office/drawing/2014/main" val="20001"/>
                    </a:ext>
                  </a:extLst>
                </a:gridCol>
              </a:tblGrid>
              <a:tr h="401995">
                <a:tc>
                  <a:txBody>
                    <a:bodyPr/>
                    <a:lstStyle/>
                    <a:p>
                      <a:pPr rtl="1"/>
                      <a:r>
                        <a:rPr lang="fa-IR" sz="2000" b="1" dirty="0">
                          <a:cs typeface="B Nazanin" panose="00000400000000000000" pitchFamily="2" charset="-78"/>
                        </a:rPr>
                        <a:t>نام کامل قانون</a:t>
                      </a:r>
                    </a:p>
                  </a:txBody>
                  <a:tcPr/>
                </a:tc>
                <a:tc>
                  <a:txBody>
                    <a:bodyPr/>
                    <a:lstStyle/>
                    <a:p>
                      <a:pPr rtl="1"/>
                      <a:r>
                        <a:rPr lang="fa-IR" sz="2000" b="0" dirty="0">
                          <a:cs typeface="B Nazanin" panose="00000400000000000000" pitchFamily="2" charset="-78"/>
                        </a:rPr>
                        <a:t>قانون رسیدگی به تخلفات اداری </a:t>
                      </a:r>
                    </a:p>
                  </a:txBody>
                  <a:tcPr/>
                </a:tc>
                <a:extLst>
                  <a:ext uri="{0D108BD9-81ED-4DB2-BD59-A6C34878D82A}">
                    <a16:rowId xmlns:a16="http://schemas.microsoft.com/office/drawing/2014/main" val="10000"/>
                  </a:ext>
                </a:extLst>
              </a:tr>
              <a:tr h="401995">
                <a:tc>
                  <a:txBody>
                    <a:bodyPr/>
                    <a:lstStyle/>
                    <a:p>
                      <a:pPr rtl="1"/>
                      <a:r>
                        <a:rPr lang="fa-IR" sz="2000" b="1" dirty="0">
                          <a:cs typeface="B Nazanin" panose="00000400000000000000" pitchFamily="2" charset="-78"/>
                        </a:rPr>
                        <a:t>مرجع تصویب</a:t>
                      </a:r>
                    </a:p>
                  </a:txBody>
                  <a:tcPr/>
                </a:tc>
                <a:tc>
                  <a:txBody>
                    <a:bodyPr/>
                    <a:lstStyle/>
                    <a:p>
                      <a:pPr rtl="1"/>
                      <a:r>
                        <a:rPr lang="fa-IR" sz="2000" dirty="0">
                          <a:cs typeface="B Nazanin" panose="00000400000000000000" pitchFamily="2" charset="-78"/>
                        </a:rPr>
                        <a:t>مجلس شورای اسلامی</a:t>
                      </a:r>
                    </a:p>
                  </a:txBody>
                  <a:tcPr/>
                </a:tc>
                <a:extLst>
                  <a:ext uri="{0D108BD9-81ED-4DB2-BD59-A6C34878D82A}">
                    <a16:rowId xmlns:a16="http://schemas.microsoft.com/office/drawing/2014/main" val="10001"/>
                  </a:ext>
                </a:extLst>
              </a:tr>
              <a:tr h="401995">
                <a:tc>
                  <a:txBody>
                    <a:bodyPr/>
                    <a:lstStyle/>
                    <a:p>
                      <a:pPr rtl="1"/>
                      <a:r>
                        <a:rPr lang="fa-IR" sz="2000" b="1" dirty="0">
                          <a:cs typeface="B Nazanin" panose="00000400000000000000" pitchFamily="2" charset="-78"/>
                        </a:rPr>
                        <a:t>سال تصویب</a:t>
                      </a:r>
                    </a:p>
                  </a:txBody>
                  <a:tcPr/>
                </a:tc>
                <a:tc>
                  <a:txBody>
                    <a:bodyPr/>
                    <a:lstStyle/>
                    <a:p>
                      <a:pPr rtl="1"/>
                      <a:r>
                        <a:rPr lang="fa-IR" sz="2000" dirty="0">
                          <a:cs typeface="B Nazanin" panose="00000400000000000000" pitchFamily="2" charset="-78"/>
                        </a:rPr>
                        <a:t>1372/09/23</a:t>
                      </a:r>
                    </a:p>
                  </a:txBody>
                  <a:tcPr/>
                </a:tc>
                <a:extLst>
                  <a:ext uri="{0D108BD9-81ED-4DB2-BD59-A6C34878D82A}">
                    <a16:rowId xmlns:a16="http://schemas.microsoft.com/office/drawing/2014/main" val="10002"/>
                  </a:ext>
                </a:extLst>
              </a:tr>
              <a:tr h="401995">
                <a:tc>
                  <a:txBody>
                    <a:bodyPr/>
                    <a:lstStyle/>
                    <a:p>
                      <a:pPr rtl="1"/>
                      <a:r>
                        <a:rPr lang="fa-IR" sz="2000" b="1" dirty="0">
                          <a:cs typeface="B Nazanin" panose="00000400000000000000" pitchFamily="2" charset="-78"/>
                        </a:rPr>
                        <a:t>وضعیت اجرا</a:t>
                      </a:r>
                    </a:p>
                  </a:txBody>
                  <a:tcPr/>
                </a:tc>
                <a:tc>
                  <a:txBody>
                    <a:bodyPr/>
                    <a:lstStyle/>
                    <a:p>
                      <a:pPr rtl="1"/>
                      <a:r>
                        <a:rPr lang="fa-IR" sz="2000" dirty="0">
                          <a:cs typeface="B Nazanin" panose="00000400000000000000" pitchFamily="2" charset="-78"/>
                        </a:rPr>
                        <a:t>قانون</a:t>
                      </a:r>
                      <a:r>
                        <a:rPr lang="fa-IR" sz="2000" baseline="0" dirty="0">
                          <a:cs typeface="B Nazanin" panose="00000400000000000000" pitchFamily="2" charset="-78"/>
                        </a:rPr>
                        <a:t> در حال اجرا</a:t>
                      </a:r>
                      <a:endParaRPr lang="fa-IR" sz="2000" dirty="0">
                        <a:cs typeface="B Nazanin" panose="00000400000000000000" pitchFamily="2" charset="-78"/>
                      </a:endParaRPr>
                    </a:p>
                  </a:txBody>
                  <a:tcPr/>
                </a:tc>
                <a:extLst>
                  <a:ext uri="{0D108BD9-81ED-4DB2-BD59-A6C34878D82A}">
                    <a16:rowId xmlns:a16="http://schemas.microsoft.com/office/drawing/2014/main" val="10003"/>
                  </a:ext>
                </a:extLst>
              </a:tr>
              <a:tr h="401995">
                <a:tc>
                  <a:txBody>
                    <a:bodyPr/>
                    <a:lstStyle/>
                    <a:p>
                      <a:pPr rtl="1"/>
                      <a:r>
                        <a:rPr lang="fa-IR" sz="2000" b="1" dirty="0">
                          <a:cs typeface="B Nazanin" panose="00000400000000000000" pitchFamily="2" charset="-78"/>
                        </a:rPr>
                        <a:t>تعداد فصول</a:t>
                      </a:r>
                    </a:p>
                  </a:txBody>
                  <a:tcPr/>
                </a:tc>
                <a:tc>
                  <a:txBody>
                    <a:bodyPr/>
                    <a:lstStyle/>
                    <a:p>
                      <a:pPr rtl="1"/>
                      <a:r>
                        <a:rPr lang="fa-IR" sz="2000" dirty="0">
                          <a:cs typeface="B Nazanin" panose="00000400000000000000" pitchFamily="2" charset="-78"/>
                        </a:rPr>
                        <a:t>4 فصل</a:t>
                      </a:r>
                    </a:p>
                  </a:txBody>
                  <a:tcPr/>
                </a:tc>
                <a:extLst>
                  <a:ext uri="{0D108BD9-81ED-4DB2-BD59-A6C34878D82A}">
                    <a16:rowId xmlns:a16="http://schemas.microsoft.com/office/drawing/2014/main" val="10004"/>
                  </a:ext>
                </a:extLst>
              </a:tr>
              <a:tr h="401995">
                <a:tc>
                  <a:txBody>
                    <a:bodyPr/>
                    <a:lstStyle/>
                    <a:p>
                      <a:pPr rtl="1"/>
                      <a:r>
                        <a:rPr lang="fa-IR" sz="2000" b="1" dirty="0">
                          <a:cs typeface="B Nazanin" panose="00000400000000000000" pitchFamily="2" charset="-78"/>
                        </a:rPr>
                        <a:t>تعداد مواد</a:t>
                      </a:r>
                    </a:p>
                  </a:txBody>
                  <a:tcPr/>
                </a:tc>
                <a:tc>
                  <a:txBody>
                    <a:bodyPr/>
                    <a:lstStyle/>
                    <a:p>
                      <a:pPr rtl="1"/>
                      <a:r>
                        <a:rPr lang="fa-IR" sz="2000" dirty="0">
                          <a:cs typeface="B Nazanin" panose="00000400000000000000" pitchFamily="2" charset="-78"/>
                        </a:rPr>
                        <a:t>27 ماده و 9 تبصره</a:t>
                      </a:r>
                    </a:p>
                  </a:txBody>
                  <a:tcPr/>
                </a:tc>
                <a:extLst>
                  <a:ext uri="{0D108BD9-81ED-4DB2-BD59-A6C34878D82A}">
                    <a16:rowId xmlns:a16="http://schemas.microsoft.com/office/drawing/2014/main" val="10005"/>
                  </a:ext>
                </a:extLst>
              </a:tr>
              <a:tr h="711221">
                <a:tc>
                  <a:txBody>
                    <a:bodyPr/>
                    <a:lstStyle/>
                    <a:p>
                      <a:pPr rtl="1"/>
                      <a:r>
                        <a:rPr lang="fa-IR" sz="2000" b="1" dirty="0">
                          <a:cs typeface="B Nazanin" panose="00000400000000000000" pitchFamily="2" charset="-78"/>
                        </a:rPr>
                        <a:t>آیین‌نامه‌های</a:t>
                      </a:r>
                      <a:r>
                        <a:rPr lang="fa-IR" sz="2000" b="1" baseline="0" dirty="0">
                          <a:cs typeface="B Nazanin" panose="00000400000000000000" pitchFamily="2" charset="-78"/>
                        </a:rPr>
                        <a:t> اجرایی</a:t>
                      </a:r>
                      <a:endParaRPr lang="fa-IR" sz="2000" b="1" dirty="0">
                        <a:cs typeface="B Nazanin" panose="00000400000000000000" pitchFamily="2" charset="-78"/>
                      </a:endParaRPr>
                    </a:p>
                  </a:txBody>
                  <a:tcPr/>
                </a:tc>
                <a:tc>
                  <a:txBody>
                    <a:bodyPr/>
                    <a:lstStyle/>
                    <a:p>
                      <a:pPr rtl="1"/>
                      <a:r>
                        <a:rPr lang="fa-IR" sz="2000" dirty="0">
                          <a:cs typeface="B Nazanin" panose="00000400000000000000" pitchFamily="2" charset="-78"/>
                        </a:rPr>
                        <a:t>آیین‌نامه اجرایی</a:t>
                      </a:r>
                      <a:r>
                        <a:rPr lang="fa-IR" sz="2000" baseline="0" dirty="0">
                          <a:cs typeface="B Nazanin" panose="00000400000000000000" pitchFamily="2" charset="-78"/>
                        </a:rPr>
                        <a:t> </a:t>
                      </a:r>
                      <a:r>
                        <a:rPr lang="fa-IR" sz="2000" dirty="0">
                          <a:cs typeface="B Nazanin" panose="00000400000000000000" pitchFamily="2" charset="-78"/>
                        </a:rPr>
                        <a:t>قانون رسیدگی به تخلفات اداري و اصلاحات بعدی</a:t>
                      </a:r>
                      <a:r>
                        <a:rPr lang="fa-IR" sz="2000" baseline="0" dirty="0">
                          <a:cs typeface="B Nazanin" panose="00000400000000000000" pitchFamily="2" charset="-78"/>
                        </a:rPr>
                        <a:t> (1373/07/27، هیأت وزیران)</a:t>
                      </a:r>
                      <a:endParaRPr lang="fa-IR" sz="2000" dirty="0">
                        <a:cs typeface="B Nazanin" panose="00000400000000000000" pitchFamily="2" charset="-78"/>
                      </a:endParaRP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7656244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0934" y="268014"/>
            <a:ext cx="7680960" cy="1072055"/>
          </a:xfrm>
        </p:spPr>
        <p:txBody>
          <a:bodyPr vert="horz" lIns="91440" tIns="45720" rIns="91440" bIns="45720" rtlCol="0" anchor="ctr">
            <a:normAutofit/>
          </a:bodyPr>
          <a:lstStyle/>
          <a:p>
            <a:pPr algn="ctr"/>
            <a:r>
              <a:rPr lang="fa-IR" b="1" dirty="0">
                <a:ln w="6600">
                  <a:solidFill>
                    <a:schemeClr val="accent2"/>
                  </a:solidFill>
                  <a:prstDash val="solid"/>
                </a:ln>
                <a:solidFill>
                  <a:srgbClr val="FFFFFF"/>
                </a:solidFill>
                <a:effectLst>
                  <a:outerShdw dist="38100" dir="2700000" algn="tl" rotWithShape="0">
                    <a:schemeClr val="accent2"/>
                  </a:outerShdw>
                </a:effectLst>
                <a:cs typeface="B Titr" panose="00000700000000000000" pitchFamily="2" charset="-78"/>
              </a:rPr>
              <a:t>تخلف چیست؟ (1)</a:t>
            </a:r>
            <a:endParaRPr lang="en-US" b="1" dirty="0">
              <a:ln w="6600">
                <a:solidFill>
                  <a:schemeClr val="accent2"/>
                </a:solidFill>
                <a:prstDash val="solid"/>
              </a:ln>
              <a:solidFill>
                <a:srgbClr val="FFFFFF"/>
              </a:solidFill>
              <a:effectLst>
                <a:outerShdw dist="38100" dir="2700000" algn="tl" rotWithShape="0">
                  <a:schemeClr val="accent2"/>
                </a:outerShdw>
              </a:effectLst>
              <a:cs typeface="B Titr" panose="00000700000000000000" pitchFamily="2" charset="-78"/>
            </a:endParaRPr>
          </a:p>
        </p:txBody>
      </p:sp>
      <p:sp>
        <p:nvSpPr>
          <p:cNvPr id="3" name="Content Placeholder 2"/>
          <p:cNvSpPr>
            <a:spLocks noGrp="1"/>
          </p:cNvSpPr>
          <p:nvPr>
            <p:ph idx="1"/>
          </p:nvPr>
        </p:nvSpPr>
        <p:spPr>
          <a:xfrm>
            <a:off x="394138" y="1135117"/>
            <a:ext cx="8434552" cy="5281449"/>
          </a:xfrm>
        </p:spPr>
        <p:txBody>
          <a:bodyPr/>
          <a:lstStyle/>
          <a:p>
            <a:r>
              <a:rPr lang="fa-IR" dirty="0">
                <a:cs typeface="B Titr" panose="00000700000000000000" pitchFamily="2" charset="-78"/>
              </a:rPr>
              <a:t>در ماده 8 این قانون انواع تخلف ذکر شده است که عبارتند از: </a:t>
            </a:r>
          </a:p>
          <a:p>
            <a:pPr marL="0" indent="0">
              <a:buNone/>
            </a:pPr>
            <a:r>
              <a:rPr lang="fa-IR" dirty="0">
                <a:cs typeface="B Nazanin" panose="00000400000000000000" pitchFamily="2" charset="-78"/>
              </a:rPr>
              <a:t>1- اعمال و رفتار خلاف شئون شغلی یا اداری</a:t>
            </a:r>
          </a:p>
          <a:p>
            <a:pPr marL="0" indent="0">
              <a:buNone/>
            </a:pPr>
            <a:r>
              <a:rPr lang="fa-IR" dirty="0">
                <a:cs typeface="B Nazanin" panose="00000400000000000000" pitchFamily="2" charset="-78"/>
              </a:rPr>
              <a:t>2- نقض قوانین و مقررات مربوط </a:t>
            </a:r>
          </a:p>
          <a:p>
            <a:pPr marL="0" indent="0">
              <a:buNone/>
            </a:pPr>
            <a:r>
              <a:rPr lang="fa-IR" dirty="0">
                <a:cs typeface="B Nazanin" panose="00000400000000000000" pitchFamily="2" charset="-78"/>
              </a:rPr>
              <a:t>3- ایجاد نارضایتی در ارباب‌رجوع یا انجام ندادن یا تأخیر در انجام امور قانونی آن‌ها بدون دلیل</a:t>
            </a:r>
          </a:p>
          <a:p>
            <a:pPr marL="0" indent="0">
              <a:buNone/>
            </a:pPr>
            <a:r>
              <a:rPr lang="fa-IR" dirty="0">
                <a:cs typeface="B Nazanin" panose="00000400000000000000" pitchFamily="2" charset="-78"/>
              </a:rPr>
              <a:t>4- ایراد تهمت و افترا،‌ هتک حیثیت</a:t>
            </a:r>
          </a:p>
          <a:p>
            <a:pPr marL="0" indent="0">
              <a:buNone/>
            </a:pPr>
            <a:r>
              <a:rPr lang="fa-IR" dirty="0">
                <a:cs typeface="B Nazanin" panose="00000400000000000000" pitchFamily="2" charset="-78"/>
              </a:rPr>
              <a:t>5- اخاذی</a:t>
            </a:r>
          </a:p>
          <a:p>
            <a:pPr marL="0" indent="0">
              <a:buNone/>
            </a:pPr>
            <a:r>
              <a:rPr lang="fa-IR" dirty="0">
                <a:cs typeface="B Nazanin" panose="00000400000000000000" pitchFamily="2" charset="-78"/>
              </a:rPr>
              <a:t>6- اختلاس</a:t>
            </a:r>
          </a:p>
          <a:p>
            <a:pPr marL="0" indent="0">
              <a:buNone/>
            </a:pPr>
            <a:r>
              <a:rPr lang="fa-IR" dirty="0">
                <a:cs typeface="B Nazanin" panose="00000400000000000000" pitchFamily="2" charset="-78"/>
              </a:rPr>
              <a:t>7- تبعیض یا اعمال غرض یا روابط غیراداري در اجراي قوانین و مقررات نسبت به اشخاص.</a:t>
            </a:r>
          </a:p>
          <a:p>
            <a:pPr marL="0" indent="0">
              <a:buNone/>
            </a:pPr>
            <a:r>
              <a:rPr lang="fa-IR" dirty="0">
                <a:cs typeface="B Nazanin" panose="00000400000000000000" pitchFamily="2" charset="-78"/>
              </a:rPr>
              <a:t>8- ترك خدمت در خلال ساعات موظف اداري.</a:t>
            </a:r>
          </a:p>
          <a:p>
            <a:pPr marL="0" indent="0">
              <a:buNone/>
            </a:pPr>
            <a:r>
              <a:rPr lang="fa-IR" dirty="0">
                <a:cs typeface="B Nazanin" panose="00000400000000000000" pitchFamily="2" charset="-78"/>
              </a:rPr>
              <a:t>9- تکرار در تأخیر ورود به محل خدمت یا تکرار خروج از آن بدون کسب مجوز.</a:t>
            </a:r>
          </a:p>
          <a:p>
            <a:pPr marL="0" indent="0">
              <a:buNone/>
            </a:pPr>
            <a:r>
              <a:rPr lang="fa-IR" dirty="0">
                <a:cs typeface="B Nazanin" panose="00000400000000000000" pitchFamily="2" charset="-78"/>
              </a:rPr>
              <a:t>10- تسامح در حفظ اموال و اسناد و وجوه دولتی، ایراد خسارات به اموال دولتی</a:t>
            </a:r>
          </a:p>
          <a:p>
            <a:pPr marL="0" indent="0">
              <a:buNone/>
            </a:pPr>
            <a:r>
              <a:rPr lang="fa-IR" dirty="0">
                <a:cs typeface="B Nazanin" panose="00000400000000000000" pitchFamily="2" charset="-78"/>
              </a:rPr>
              <a:t>11- افشاي اسرار و اسناد محرمانه اداري.</a:t>
            </a:r>
          </a:p>
          <a:p>
            <a:pPr marL="0" indent="0">
              <a:buNone/>
            </a:pPr>
            <a:r>
              <a:rPr lang="fa-IR" dirty="0">
                <a:cs typeface="B Nazanin" panose="00000400000000000000" pitchFamily="2" charset="-78"/>
              </a:rPr>
              <a:t>12- ارتباط و تماس غیرمجاز با اتباع بیگانه.</a:t>
            </a:r>
            <a:endParaRPr lang="en-US" dirty="0">
              <a:cs typeface="B Nazanin" panose="00000400000000000000" pitchFamily="2" charset="-78"/>
            </a:endParaRPr>
          </a:p>
        </p:txBody>
      </p:sp>
    </p:spTree>
    <p:extLst>
      <p:ext uri="{BB962C8B-B14F-4D97-AF65-F5344CB8AC3E}">
        <p14:creationId xmlns:p14="http://schemas.microsoft.com/office/powerpoint/2010/main" val="14394786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469173"/>
            <a:ext cx="7680960" cy="997020"/>
          </a:xfrm>
        </p:spPr>
        <p:txBody>
          <a:bodyPr vert="horz" lIns="91440" tIns="45720" rIns="91440" bIns="45720" rtlCol="0" anchor="ctr">
            <a:normAutofit/>
          </a:bodyPr>
          <a:lstStyle/>
          <a:p>
            <a:pPr algn="ctr"/>
            <a:r>
              <a:rPr lang="fa-IR" b="1" dirty="0">
                <a:ln w="6600">
                  <a:solidFill>
                    <a:schemeClr val="accent2"/>
                  </a:solidFill>
                  <a:prstDash val="solid"/>
                </a:ln>
                <a:solidFill>
                  <a:srgbClr val="FFFFFF"/>
                </a:solidFill>
                <a:effectLst>
                  <a:outerShdw dist="38100" dir="2700000" algn="tl" rotWithShape="0">
                    <a:schemeClr val="accent2"/>
                  </a:outerShdw>
                </a:effectLst>
                <a:cs typeface="B Titr" panose="00000700000000000000" pitchFamily="2" charset="-78"/>
              </a:rPr>
              <a:t>تخلف چیست؟‌(2)</a:t>
            </a:r>
            <a:endParaRPr lang="en-US" b="1" dirty="0">
              <a:ln w="6600">
                <a:solidFill>
                  <a:schemeClr val="accent2"/>
                </a:solidFill>
                <a:prstDash val="solid"/>
              </a:ln>
              <a:solidFill>
                <a:srgbClr val="FFFFFF"/>
              </a:solidFill>
              <a:effectLst>
                <a:outerShdw dist="38100" dir="2700000" algn="tl" rotWithShape="0">
                  <a:schemeClr val="accent2"/>
                </a:outerShdw>
              </a:effectLst>
              <a:cs typeface="B Titr" panose="00000700000000000000" pitchFamily="2" charset="-78"/>
            </a:endParaRPr>
          </a:p>
        </p:txBody>
      </p:sp>
      <p:sp>
        <p:nvSpPr>
          <p:cNvPr id="3" name="Content Placeholder 2"/>
          <p:cNvSpPr>
            <a:spLocks noGrp="1"/>
          </p:cNvSpPr>
          <p:nvPr>
            <p:ph idx="1"/>
          </p:nvPr>
        </p:nvSpPr>
        <p:spPr>
          <a:xfrm>
            <a:off x="472966" y="1466193"/>
            <a:ext cx="8213834" cy="4962985"/>
          </a:xfrm>
        </p:spPr>
        <p:txBody>
          <a:bodyPr/>
          <a:lstStyle/>
          <a:p>
            <a:pPr marL="0" indent="0">
              <a:buNone/>
            </a:pPr>
            <a:r>
              <a:rPr lang="fa-IR" dirty="0">
                <a:cs typeface="B Nazanin" panose="00000400000000000000" pitchFamily="2" charset="-78"/>
              </a:rPr>
              <a:t>13- سرپیچی از اجراي دستورهاي مقام‌هاي بالاتر در حدود وظایف اداري.</a:t>
            </a:r>
          </a:p>
          <a:p>
            <a:pPr marL="0" indent="0">
              <a:buNone/>
            </a:pPr>
            <a:r>
              <a:rPr lang="fa-IR" dirty="0">
                <a:cs typeface="B Nazanin" panose="00000400000000000000" pitchFamily="2" charset="-78"/>
              </a:rPr>
              <a:t>14- کم‌کاري یا سهل‌انگاري در انجام وظایف محول شده.</a:t>
            </a:r>
          </a:p>
          <a:p>
            <a:pPr marL="0" indent="0">
              <a:buNone/>
            </a:pPr>
            <a:r>
              <a:rPr lang="fa-IR" dirty="0">
                <a:cs typeface="B Nazanin" panose="00000400000000000000" pitchFamily="2" charset="-78"/>
              </a:rPr>
              <a:t>15- سهل‌انگاري رؤسا و مدیران در ندادن گزارش تخلفات کارمندان تحت امر.</a:t>
            </a:r>
          </a:p>
          <a:p>
            <a:pPr marL="0" indent="0">
              <a:buNone/>
            </a:pPr>
            <a:r>
              <a:rPr lang="fa-IR" dirty="0">
                <a:cs typeface="B Nazanin" panose="00000400000000000000" pitchFamily="2" charset="-78"/>
              </a:rPr>
              <a:t>16- ارائه گواهی یا گزارش خلاف واقع در امور اداري.</a:t>
            </a:r>
          </a:p>
          <a:p>
            <a:pPr marL="0" indent="0" algn="just">
              <a:buNone/>
            </a:pPr>
            <a:r>
              <a:rPr lang="fa-IR" dirty="0">
                <a:cs typeface="B Nazanin" panose="00000400000000000000" pitchFamily="2" charset="-78"/>
              </a:rPr>
              <a:t>17- گرفتن وجوهی غیر از آنچه در قوانین و مقررات تعیین شده یا اخذ هرگونه مالی که در عرف رشوه‌خواري تلقی می‌شود.</a:t>
            </a:r>
          </a:p>
          <a:p>
            <a:pPr marL="0" indent="0">
              <a:buNone/>
            </a:pPr>
            <a:r>
              <a:rPr lang="fa-IR" dirty="0">
                <a:cs typeface="B Nazanin" panose="00000400000000000000" pitchFamily="2" charset="-78"/>
              </a:rPr>
              <a:t>18- تسلیم مدارك به اشخاصی که حق دریافت آن را ندارند یا خودداري از تسلیم مدارك به اشخاصی که حق دریافت آن را دارند.</a:t>
            </a:r>
          </a:p>
          <a:p>
            <a:pPr marL="0" indent="0">
              <a:buNone/>
            </a:pPr>
            <a:r>
              <a:rPr lang="fa-IR" dirty="0">
                <a:cs typeface="B Nazanin" panose="00000400000000000000" pitchFamily="2" charset="-78"/>
              </a:rPr>
              <a:t>19- تعطیل خدمت در اوقات مقرر اداري.</a:t>
            </a:r>
          </a:p>
          <a:p>
            <a:pPr marL="0" indent="0">
              <a:buNone/>
            </a:pPr>
            <a:r>
              <a:rPr lang="fa-IR" dirty="0">
                <a:cs typeface="B Nazanin" panose="00000400000000000000" pitchFamily="2" charset="-78"/>
              </a:rPr>
              <a:t>20- رعایت نکردن حجاب اسلامی.</a:t>
            </a:r>
          </a:p>
          <a:p>
            <a:pPr marL="0" indent="0">
              <a:buNone/>
            </a:pPr>
            <a:r>
              <a:rPr lang="fa-IR" dirty="0">
                <a:cs typeface="B Nazanin" panose="00000400000000000000" pitchFamily="2" charset="-78"/>
              </a:rPr>
              <a:t>21- رعایت نکردن شئون و شعایر اسلامی.</a:t>
            </a:r>
          </a:p>
          <a:p>
            <a:pPr marL="0" indent="0">
              <a:buNone/>
            </a:pPr>
            <a:r>
              <a:rPr lang="fa-IR" dirty="0">
                <a:cs typeface="B Nazanin" panose="00000400000000000000" pitchFamily="2" charset="-78"/>
              </a:rPr>
              <a:t>22- اختفاء، نگهداري، حمل، توزیع و خرید و فروش مواد مخدر.</a:t>
            </a:r>
          </a:p>
          <a:p>
            <a:pPr marL="0" indent="0">
              <a:buNone/>
            </a:pPr>
            <a:r>
              <a:rPr lang="fa-IR" dirty="0">
                <a:cs typeface="B Nazanin" panose="00000400000000000000" pitchFamily="2" charset="-78"/>
              </a:rPr>
              <a:t>23- استعمال یا اعتیاد به مواد مخدر.</a:t>
            </a:r>
            <a:endParaRPr lang="en-US" dirty="0">
              <a:cs typeface="B Nazanin" panose="00000400000000000000" pitchFamily="2" charset="-78"/>
            </a:endParaRPr>
          </a:p>
        </p:txBody>
      </p:sp>
    </p:spTree>
    <p:extLst>
      <p:ext uri="{BB962C8B-B14F-4D97-AF65-F5344CB8AC3E}">
        <p14:creationId xmlns:p14="http://schemas.microsoft.com/office/powerpoint/2010/main" val="12420361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500705"/>
            <a:ext cx="7680960" cy="981254"/>
          </a:xfrm>
        </p:spPr>
        <p:txBody>
          <a:bodyPr/>
          <a:lstStyle/>
          <a:p>
            <a:pPr algn="ctr"/>
            <a:r>
              <a:rPr lang="fa-IR" b="1" dirty="0">
                <a:ln w="6600">
                  <a:solidFill>
                    <a:schemeClr val="accent2"/>
                  </a:solidFill>
                  <a:prstDash val="solid"/>
                </a:ln>
                <a:solidFill>
                  <a:srgbClr val="FFFFFF"/>
                </a:solidFill>
                <a:effectLst>
                  <a:outerShdw dist="38100" dir="2700000" algn="tl" rotWithShape="0">
                    <a:schemeClr val="accent2"/>
                  </a:outerShdw>
                </a:effectLst>
                <a:cs typeface="B Titr" panose="00000700000000000000" pitchFamily="2" charset="-78"/>
              </a:rPr>
              <a:t>تخلف چیست؟‌(3)</a:t>
            </a:r>
            <a:endParaRPr lang="en-US" dirty="0"/>
          </a:p>
        </p:txBody>
      </p:sp>
      <p:sp>
        <p:nvSpPr>
          <p:cNvPr id="3" name="Content Placeholder 2"/>
          <p:cNvSpPr>
            <a:spLocks noGrp="1"/>
          </p:cNvSpPr>
          <p:nvPr>
            <p:ph idx="1"/>
          </p:nvPr>
        </p:nvSpPr>
        <p:spPr>
          <a:xfrm>
            <a:off x="409903" y="1481959"/>
            <a:ext cx="8387255" cy="5092262"/>
          </a:xfrm>
        </p:spPr>
        <p:txBody>
          <a:bodyPr>
            <a:normAutofit/>
          </a:bodyPr>
          <a:lstStyle/>
          <a:p>
            <a:pPr marL="0" indent="0" algn="just">
              <a:buNone/>
            </a:pPr>
            <a:r>
              <a:rPr lang="fa-IR" dirty="0">
                <a:cs typeface="B Nazanin" panose="00000400000000000000" pitchFamily="2" charset="-78"/>
              </a:rPr>
              <a:t>24- داشتن شغل دولتی دیگر به استثناي سمت‌هاي آموزشی و تحقیقاتی.</a:t>
            </a:r>
          </a:p>
          <a:p>
            <a:pPr marL="0" indent="0" algn="just">
              <a:buNone/>
            </a:pPr>
            <a:r>
              <a:rPr lang="fa-IR" dirty="0">
                <a:cs typeface="B Nazanin" panose="00000400000000000000" pitchFamily="2" charset="-78"/>
              </a:rPr>
              <a:t>25- هر نوع استفاده غیرمجاز از شئون یا موقعیت شغلی و امکانات و اموال دولتی.</a:t>
            </a:r>
          </a:p>
          <a:p>
            <a:pPr marL="0" indent="0" algn="just">
              <a:buNone/>
            </a:pPr>
            <a:r>
              <a:rPr lang="fa-IR" dirty="0">
                <a:cs typeface="B Nazanin" panose="00000400000000000000" pitchFamily="2" charset="-78"/>
              </a:rPr>
              <a:t>26- جعل یا مخدوش نمودن و دست بردن در اسناد و اوراق رسمی یا دولتی.</a:t>
            </a:r>
          </a:p>
          <a:p>
            <a:pPr marL="0" indent="0" algn="just">
              <a:buNone/>
            </a:pPr>
            <a:r>
              <a:rPr lang="fa-IR" dirty="0">
                <a:cs typeface="B Nazanin" panose="00000400000000000000" pitchFamily="2" charset="-78"/>
              </a:rPr>
              <a:t>27- دست بردن در سؤالات، اوراق، مدارك و دفاتر امتحانی، افشاي سؤالات امتحانی یا تعویض آن‌ها.</a:t>
            </a:r>
          </a:p>
          <a:p>
            <a:pPr marL="0" indent="0" algn="just">
              <a:buNone/>
            </a:pPr>
            <a:r>
              <a:rPr lang="fa-IR" dirty="0">
                <a:cs typeface="B Nazanin" panose="00000400000000000000" pitchFamily="2" charset="-78"/>
              </a:rPr>
              <a:t>28- دادن نمره یا امتیاز، برخلاف ضوابط.</a:t>
            </a:r>
          </a:p>
          <a:p>
            <a:pPr marL="0" indent="0" algn="just">
              <a:buNone/>
            </a:pPr>
            <a:r>
              <a:rPr lang="fa-IR" dirty="0">
                <a:cs typeface="B Nazanin" panose="00000400000000000000" pitchFamily="2" charset="-78"/>
              </a:rPr>
              <a:t>29- غیبت غیرموجه به صورت متناوب یا متوالی.</a:t>
            </a:r>
          </a:p>
          <a:p>
            <a:pPr marL="0" indent="0" algn="just">
              <a:buNone/>
            </a:pPr>
            <a:r>
              <a:rPr lang="fa-IR" dirty="0">
                <a:cs typeface="B Nazanin" panose="00000400000000000000" pitchFamily="2" charset="-78"/>
              </a:rPr>
              <a:t>30- سوءاستفاده از مقام و موقعیت اداري.</a:t>
            </a:r>
          </a:p>
          <a:p>
            <a:pPr marL="0" indent="0" algn="just">
              <a:buNone/>
            </a:pPr>
            <a:r>
              <a:rPr lang="fa-IR" dirty="0">
                <a:cs typeface="B Nazanin" panose="00000400000000000000" pitchFamily="2" charset="-78"/>
              </a:rPr>
              <a:t>31- توقیف، اختفاء، بازرسی یا بازکردن پاکت‌ها و محمولات پستی یا معدوم کردن آن‌ها و استراق سمع بدون مجوز قانونی.</a:t>
            </a:r>
          </a:p>
          <a:p>
            <a:pPr marL="0" indent="0" algn="just">
              <a:buNone/>
            </a:pPr>
            <a:r>
              <a:rPr lang="fa-IR" dirty="0">
                <a:cs typeface="B Nazanin" panose="00000400000000000000" pitchFamily="2" charset="-78"/>
              </a:rPr>
              <a:t>32- کارشکنی و شایعه‌پراکنی، وادار ساختن یا تحریک دیگران به کارشکنی یا کم‌کاري و ایراد خسارت به اموال دولتی و اعمال فشارهاي فردي براي تحصیل مقاصد غیرقانونی.</a:t>
            </a:r>
          </a:p>
          <a:p>
            <a:pPr marL="0" indent="0" algn="just">
              <a:buNone/>
            </a:pPr>
            <a:r>
              <a:rPr lang="fa-IR" dirty="0">
                <a:cs typeface="B Nazanin" panose="00000400000000000000" pitchFamily="2" charset="-78"/>
              </a:rPr>
              <a:t>33- شرکت در تحصن، اعتصاب و تظاهرات غیرقانونی، یا تحریک به برپایی تحصن، اعتصاب و تظاهرات غیرقانونی و اعمال فشارهاي گروهی براي تحصیل مقاصد غیرقانونی.</a:t>
            </a:r>
            <a:endParaRPr lang="en-US" dirty="0">
              <a:cs typeface="B Nazanin" panose="00000400000000000000" pitchFamily="2" charset="-78"/>
            </a:endParaRPr>
          </a:p>
        </p:txBody>
      </p:sp>
    </p:spTree>
    <p:extLst>
      <p:ext uri="{BB962C8B-B14F-4D97-AF65-F5344CB8AC3E}">
        <p14:creationId xmlns:p14="http://schemas.microsoft.com/office/powerpoint/2010/main" val="32513390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311518"/>
            <a:ext cx="7680960" cy="981254"/>
          </a:xfrm>
        </p:spPr>
        <p:txBody>
          <a:bodyPr vert="horz" lIns="91440" tIns="45720" rIns="91440" bIns="45720" rtlCol="0" anchor="ctr">
            <a:normAutofit/>
          </a:bodyPr>
          <a:lstStyle/>
          <a:p>
            <a:pPr algn="ctr"/>
            <a:r>
              <a:rPr lang="fa-IR" b="1" dirty="0">
                <a:ln w="6600">
                  <a:solidFill>
                    <a:schemeClr val="accent2"/>
                  </a:solidFill>
                  <a:prstDash val="solid"/>
                </a:ln>
                <a:solidFill>
                  <a:srgbClr val="FFFFFF"/>
                </a:solidFill>
                <a:effectLst>
                  <a:outerShdw dist="38100" dir="2700000" algn="tl" rotWithShape="0">
                    <a:schemeClr val="accent2"/>
                  </a:outerShdw>
                </a:effectLst>
                <a:cs typeface="B Titr" panose="00000700000000000000" pitchFamily="2" charset="-78"/>
              </a:rPr>
              <a:t>تخلف چیست؟ (4)</a:t>
            </a:r>
            <a:endParaRPr lang="en-US" b="1" dirty="0">
              <a:ln w="6600">
                <a:solidFill>
                  <a:schemeClr val="accent2"/>
                </a:solidFill>
                <a:prstDash val="solid"/>
              </a:ln>
              <a:solidFill>
                <a:srgbClr val="FFFFFF"/>
              </a:solidFill>
              <a:effectLst>
                <a:outerShdw dist="38100" dir="2700000" algn="tl" rotWithShape="0">
                  <a:schemeClr val="accent2"/>
                </a:outerShdw>
              </a:effectLst>
              <a:cs typeface="B Titr" panose="00000700000000000000" pitchFamily="2" charset="-78"/>
            </a:endParaRPr>
          </a:p>
        </p:txBody>
      </p:sp>
      <p:sp>
        <p:nvSpPr>
          <p:cNvPr id="3" name="Content Placeholder 2"/>
          <p:cNvSpPr>
            <a:spLocks noGrp="1"/>
          </p:cNvSpPr>
          <p:nvPr>
            <p:ph idx="1"/>
          </p:nvPr>
        </p:nvSpPr>
        <p:spPr>
          <a:xfrm>
            <a:off x="583324" y="1292772"/>
            <a:ext cx="8040414" cy="4742268"/>
          </a:xfrm>
        </p:spPr>
        <p:txBody>
          <a:bodyPr/>
          <a:lstStyle/>
          <a:p>
            <a:pPr marL="0" indent="0" algn="just">
              <a:buNone/>
            </a:pPr>
            <a:r>
              <a:rPr lang="fa-IR" dirty="0">
                <a:cs typeface="B Nazanin" panose="00000400000000000000" pitchFamily="2" charset="-78"/>
              </a:rPr>
              <a:t>34- عضویت در یکی از فرقه‌هاي ضاله که از نظر اسلام مردود شناخته شده‌اند.</a:t>
            </a:r>
          </a:p>
          <a:p>
            <a:pPr marL="0" indent="0" algn="just">
              <a:buNone/>
            </a:pPr>
            <a:r>
              <a:rPr lang="fa-IR" dirty="0">
                <a:cs typeface="B Nazanin" panose="00000400000000000000" pitchFamily="2" charset="-78"/>
              </a:rPr>
              <a:t>35- همکاري با ساواك منحله به عنوان مأمور یا منبع خبري و داشتن فعالیت یا دادن گزارش ضدمردمی.</a:t>
            </a:r>
          </a:p>
          <a:p>
            <a:pPr marL="0" indent="0" algn="just">
              <a:buNone/>
            </a:pPr>
            <a:r>
              <a:rPr lang="fa-IR" dirty="0">
                <a:cs typeface="B Nazanin" panose="00000400000000000000" pitchFamily="2" charset="-78"/>
              </a:rPr>
              <a:t>36- عضویت در سازمان‌هایی که مرامنامه یا اساسنامه آن‌ها مبتنی بر نفی ادیان الهی است یا طرفداري و فعالیت به نفع آن‌ها.</a:t>
            </a:r>
          </a:p>
          <a:p>
            <a:pPr marL="0" indent="0" algn="just">
              <a:buNone/>
            </a:pPr>
            <a:r>
              <a:rPr lang="fa-IR" dirty="0">
                <a:cs typeface="B Nazanin" panose="00000400000000000000" pitchFamily="2" charset="-78"/>
              </a:rPr>
              <a:t>37- عضویت در گروه‌هاي محارب یا طرفداري و فعالیت به نفع آن‌ها.</a:t>
            </a:r>
          </a:p>
          <a:p>
            <a:pPr marL="0" indent="0" algn="just">
              <a:buNone/>
            </a:pPr>
            <a:r>
              <a:rPr lang="fa-IR" dirty="0">
                <a:cs typeface="B Nazanin" panose="00000400000000000000" pitchFamily="2" charset="-78"/>
              </a:rPr>
              <a:t>38- عضویت در تشکیلات فراماسونري.</a:t>
            </a:r>
          </a:p>
          <a:p>
            <a:pPr marL="0" indent="0" algn="just">
              <a:buNone/>
            </a:pPr>
            <a:r>
              <a:rPr lang="fa-IR" dirty="0">
                <a:cs typeface="B Nazanin" panose="00000400000000000000" pitchFamily="2" charset="-78"/>
              </a:rPr>
              <a:t>39- ممنوعیت استعمال دخانیات در محیط اداره و اماکن عمومی</a:t>
            </a:r>
            <a:endParaRPr lang="en-US" dirty="0">
              <a:cs typeface="B Nazanin" panose="00000400000000000000" pitchFamily="2" charset="-78"/>
            </a:endParaRPr>
          </a:p>
        </p:txBody>
      </p:sp>
    </p:spTree>
    <p:extLst>
      <p:ext uri="{BB962C8B-B14F-4D97-AF65-F5344CB8AC3E}">
        <p14:creationId xmlns:p14="http://schemas.microsoft.com/office/powerpoint/2010/main" val="3185439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69671861"/>
              </p:ext>
            </p:extLst>
          </p:nvPr>
        </p:nvGraphicFramePr>
        <p:xfrm>
          <a:off x="457200" y="620688"/>
          <a:ext cx="8229600" cy="623731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4328933" y="407400"/>
            <a:ext cx="4032448" cy="369332"/>
          </a:xfrm>
          <a:prstGeom prst="rect">
            <a:avLst/>
          </a:prstGeom>
          <a:noFill/>
        </p:spPr>
        <p:txBody>
          <a:bodyPr wrap="square" rtlCol="1">
            <a:spAutoFit/>
          </a:bodyPr>
          <a:lstStyle/>
          <a:p>
            <a:r>
              <a:rPr lang="fa-IR" dirty="0">
                <a:cs typeface="B Mitra" pitchFamily="2" charset="-78"/>
              </a:rPr>
              <a:t>دکتر فرامرز رفیع‌پور (1386)، 485 = </a:t>
            </a:r>
            <a:r>
              <a:rPr lang="en-US" dirty="0">
                <a:cs typeface="B Mitra" pitchFamily="2" charset="-78"/>
              </a:rPr>
              <a:t>N</a:t>
            </a:r>
            <a:endParaRPr lang="fa-IR" dirty="0">
              <a:cs typeface="B Mitra" pitchFamily="2" charset="-78"/>
            </a:endParaRPr>
          </a:p>
        </p:txBody>
      </p:sp>
    </p:spTree>
    <p:extLst>
      <p:ext uri="{BB962C8B-B14F-4D97-AF65-F5344CB8AC3E}">
        <p14:creationId xmlns:p14="http://schemas.microsoft.com/office/powerpoint/2010/main" val="20976612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642594"/>
            <a:ext cx="7680960" cy="1022920"/>
          </a:xfrm>
        </p:spPr>
        <p:txBody>
          <a:bodyPr vert="horz" lIns="91440" tIns="45720" rIns="91440" bIns="45720" rtlCol="0" anchor="ctr">
            <a:normAutofit/>
          </a:bodyPr>
          <a:lstStyle/>
          <a:p>
            <a:pPr algn="ctr"/>
            <a:r>
              <a:rPr lang="fa-IR" b="1" dirty="0">
                <a:ln w="6600">
                  <a:solidFill>
                    <a:schemeClr val="accent2"/>
                  </a:solidFill>
                  <a:prstDash val="solid"/>
                </a:ln>
                <a:solidFill>
                  <a:srgbClr val="FFFFFF"/>
                </a:solidFill>
                <a:effectLst>
                  <a:outerShdw dist="38100" dir="2700000" algn="tl" rotWithShape="0">
                    <a:schemeClr val="accent2"/>
                  </a:outerShdw>
                </a:effectLst>
                <a:cs typeface="B Titr" panose="00000700000000000000" pitchFamily="2" charset="-78"/>
              </a:rPr>
              <a:t>حیطه شمول قانون</a:t>
            </a:r>
            <a:endParaRPr lang="en-US" b="1" dirty="0">
              <a:ln w="6600">
                <a:solidFill>
                  <a:schemeClr val="accent2"/>
                </a:solidFill>
                <a:prstDash val="solid"/>
              </a:ln>
              <a:solidFill>
                <a:srgbClr val="FFFFFF"/>
              </a:solidFill>
              <a:effectLst>
                <a:outerShdw dist="38100" dir="2700000" algn="tl" rotWithShape="0">
                  <a:schemeClr val="accent2"/>
                </a:outerShdw>
              </a:effectLst>
              <a:cs typeface="B Titr" panose="00000700000000000000" pitchFamily="2" charset="-78"/>
            </a:endParaRPr>
          </a:p>
        </p:txBody>
      </p:sp>
      <p:sp>
        <p:nvSpPr>
          <p:cNvPr id="3" name="Content Placeholder 2"/>
          <p:cNvSpPr>
            <a:spLocks noGrp="1"/>
          </p:cNvSpPr>
          <p:nvPr>
            <p:ph idx="1"/>
          </p:nvPr>
        </p:nvSpPr>
        <p:spPr>
          <a:xfrm>
            <a:off x="731520" y="1665514"/>
            <a:ext cx="7680960" cy="4369526"/>
          </a:xfrm>
        </p:spPr>
        <p:txBody>
          <a:bodyPr>
            <a:noAutofit/>
          </a:bodyPr>
          <a:lstStyle/>
          <a:p>
            <a:pPr algn="just"/>
            <a:r>
              <a:rPr lang="fa-IR" sz="2800" dirty="0">
                <a:cs typeface="B Nazanin" panose="00000400000000000000" pitchFamily="2" charset="-78"/>
              </a:rPr>
              <a:t>کلیه وزارت‌خانه‌ها،</a:t>
            </a:r>
          </a:p>
          <a:p>
            <a:pPr algn="just"/>
            <a:r>
              <a:rPr lang="fa-IR" sz="2800" dirty="0">
                <a:cs typeface="B Nazanin" panose="00000400000000000000" pitchFamily="2" charset="-78"/>
              </a:rPr>
              <a:t>سازمان‌ها،‌ مؤسسات و شرکت‌های دولتی،</a:t>
            </a:r>
          </a:p>
          <a:p>
            <a:pPr algn="just"/>
            <a:r>
              <a:rPr lang="fa-IR" sz="2800" dirty="0">
                <a:cs typeface="B Nazanin" panose="00000400000000000000" pitchFamily="2" charset="-78"/>
              </a:rPr>
              <a:t>شرکت‌های ملی نفت،‌ گاز و پتروشیمی،</a:t>
            </a:r>
          </a:p>
          <a:p>
            <a:pPr algn="just"/>
            <a:r>
              <a:rPr lang="fa-IR" sz="2800" dirty="0">
                <a:cs typeface="B Nazanin" panose="00000400000000000000" pitchFamily="2" charset="-78"/>
              </a:rPr>
              <a:t>شهرداری‌ها،</a:t>
            </a:r>
          </a:p>
          <a:p>
            <a:pPr algn="just"/>
            <a:r>
              <a:rPr lang="fa-IR" sz="2800" dirty="0">
                <a:cs typeface="B Nazanin" panose="00000400000000000000" pitchFamily="2" charset="-78"/>
              </a:rPr>
              <a:t>بانک‌ها،‌ مؤسسات و شرکت‌های دولتی (شمول قانون مستلزم ذکر نام است.)،</a:t>
            </a:r>
          </a:p>
          <a:p>
            <a:pPr algn="just"/>
            <a:r>
              <a:rPr lang="fa-IR" sz="2800" dirty="0">
                <a:cs typeface="B Nazanin" panose="00000400000000000000" pitchFamily="2" charset="-78"/>
              </a:rPr>
              <a:t>مؤسساتی که تمام یا قسمتی از بودجه آن‌ها از بودجه عمومی تأمین می‌شود،‌ کارکنان مجلس شورای اسلامی،</a:t>
            </a:r>
          </a:p>
          <a:p>
            <a:pPr algn="just"/>
            <a:r>
              <a:rPr lang="fa-IR" sz="2800" dirty="0">
                <a:cs typeface="B Nazanin" panose="00000400000000000000" pitchFamily="2" charset="-78"/>
              </a:rPr>
              <a:t>نهادهای انقلاب اسلامی.</a:t>
            </a:r>
            <a:endParaRPr lang="en-US" sz="2800" dirty="0">
              <a:cs typeface="B Nazanin" panose="00000400000000000000" pitchFamily="2" charset="-78"/>
            </a:endParaRPr>
          </a:p>
        </p:txBody>
      </p:sp>
    </p:spTree>
    <p:extLst>
      <p:ext uri="{BB962C8B-B14F-4D97-AF65-F5344CB8AC3E}">
        <p14:creationId xmlns:p14="http://schemas.microsoft.com/office/powerpoint/2010/main" val="33888001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453408"/>
            <a:ext cx="7680960" cy="1107378"/>
          </a:xfrm>
        </p:spPr>
        <p:txBody>
          <a:bodyPr vert="horz" lIns="91440" tIns="45720" rIns="91440" bIns="45720" rtlCol="0" anchor="ctr">
            <a:normAutofit/>
          </a:bodyPr>
          <a:lstStyle/>
          <a:p>
            <a:pPr algn="ctr"/>
            <a:r>
              <a:rPr lang="fa-IR" sz="3600" b="1" dirty="0">
                <a:ln w="6600">
                  <a:solidFill>
                    <a:schemeClr val="accent2"/>
                  </a:solidFill>
                  <a:prstDash val="solid"/>
                </a:ln>
                <a:solidFill>
                  <a:srgbClr val="FFFFFF"/>
                </a:solidFill>
                <a:effectLst>
                  <a:outerShdw dist="38100" dir="2700000" algn="tl" rotWithShape="0">
                    <a:schemeClr val="accent2"/>
                  </a:outerShdw>
                </a:effectLst>
                <a:cs typeface="B Titr" panose="00000700000000000000" pitchFamily="2" charset="-78"/>
              </a:rPr>
              <a:t>تشکیلات پیش‌بینی شده برای اعمال این قانون</a:t>
            </a:r>
            <a:endParaRPr lang="en-US" sz="3600" b="1" dirty="0">
              <a:ln w="6600">
                <a:solidFill>
                  <a:schemeClr val="accent2"/>
                </a:solidFill>
                <a:prstDash val="solid"/>
              </a:ln>
              <a:solidFill>
                <a:srgbClr val="FFFFFF"/>
              </a:solidFill>
              <a:effectLst>
                <a:outerShdw dist="38100" dir="2700000" algn="tl" rotWithShape="0">
                  <a:schemeClr val="accent2"/>
                </a:outerShdw>
              </a:effectLst>
              <a:cs typeface="B Titr" panose="00000700000000000000"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22985370"/>
              </p:ext>
            </p:extLst>
          </p:nvPr>
        </p:nvGraphicFramePr>
        <p:xfrm>
          <a:off x="261256" y="1560785"/>
          <a:ext cx="8605157" cy="47583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673869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911" y="528294"/>
            <a:ext cx="7680960" cy="1371600"/>
          </a:xfrm>
        </p:spPr>
        <p:txBody>
          <a:bodyPr vert="horz" lIns="91440" tIns="45720" rIns="91440" bIns="45720" rtlCol="0" anchor="ctr">
            <a:normAutofit/>
          </a:bodyPr>
          <a:lstStyle/>
          <a:p>
            <a:pPr algn="ctr"/>
            <a:r>
              <a:rPr lang="fa-IR" sz="3600" b="1" dirty="0">
                <a:ln w="6600">
                  <a:solidFill>
                    <a:schemeClr val="accent2"/>
                  </a:solidFill>
                  <a:prstDash val="solid"/>
                </a:ln>
                <a:solidFill>
                  <a:srgbClr val="FFFFFF"/>
                </a:solidFill>
                <a:effectLst>
                  <a:outerShdw dist="38100" dir="2700000" algn="tl" rotWithShape="0">
                    <a:schemeClr val="accent2"/>
                  </a:outerShdw>
                </a:effectLst>
                <a:cs typeface="B Titr" panose="00000700000000000000" pitchFamily="2" charset="-78"/>
              </a:rPr>
              <a:t>رسیدگی به تخلفات و احکام صادره</a:t>
            </a:r>
            <a:endParaRPr lang="en-US" sz="3600" b="1" dirty="0">
              <a:ln w="6600">
                <a:solidFill>
                  <a:schemeClr val="accent2"/>
                </a:solidFill>
                <a:prstDash val="solid"/>
              </a:ln>
              <a:solidFill>
                <a:srgbClr val="FFFFFF"/>
              </a:solidFill>
              <a:effectLst>
                <a:outerShdw dist="38100" dir="2700000" algn="tl" rotWithShape="0">
                  <a:schemeClr val="accent2"/>
                </a:outerShdw>
              </a:effectLst>
              <a:cs typeface="B Titr" panose="00000700000000000000"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6549287"/>
              </p:ext>
            </p:extLst>
          </p:nvPr>
        </p:nvGraphicFramePr>
        <p:xfrm>
          <a:off x="300038" y="2657475"/>
          <a:ext cx="8572500" cy="2143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9808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4" grpId="1">
        <p:bldAsOne/>
      </p:bldGraphic>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60967-AD96-F981-56F8-78EA5685AA9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D83A15B-0503-249F-EF50-7335598B5F46}"/>
              </a:ext>
            </a:extLst>
          </p:cNvPr>
          <p:cNvSpPr>
            <a:spLocks noGrp="1"/>
          </p:cNvSpPr>
          <p:nvPr>
            <p:ph idx="1"/>
          </p:nvPr>
        </p:nvSpPr>
        <p:spPr/>
        <p:txBody>
          <a:bodyPr/>
          <a:lstStyle/>
          <a:p>
            <a:endParaRPr lang="en-US"/>
          </a:p>
        </p:txBody>
      </p:sp>
      <p:graphicFrame>
        <p:nvGraphicFramePr>
          <p:cNvPr id="5" name="Diagram 4"/>
          <p:cNvGraphicFramePr/>
          <p:nvPr>
            <p:extLst>
              <p:ext uri="{D42A27DB-BD31-4B8C-83A1-F6EECF244321}">
                <p14:modId xmlns:p14="http://schemas.microsoft.com/office/powerpoint/2010/main" val="3264245550"/>
              </p:ext>
            </p:extLst>
          </p:nvPr>
        </p:nvGraphicFramePr>
        <p:xfrm>
          <a:off x="1028700" y="720155"/>
          <a:ext cx="8115300" cy="57966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Flowchart: Sequential Access Storage 5"/>
          <p:cNvSpPr/>
          <p:nvPr/>
        </p:nvSpPr>
        <p:spPr>
          <a:xfrm>
            <a:off x="-193901" y="3073037"/>
            <a:ext cx="2792185" cy="1992085"/>
          </a:xfrm>
          <a:prstGeom prst="flowChartMagneticTap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fa-IR" dirty="0">
                <a:cs typeface="B Titr" panose="00000700000000000000" pitchFamily="2" charset="-78"/>
              </a:rPr>
              <a:t>حداکثر تا یک ماه قابل شکایت در دیوان عدالت اداری</a:t>
            </a:r>
          </a:p>
          <a:p>
            <a:pPr algn="ctr"/>
            <a:r>
              <a:rPr lang="fa-IR" dirty="0">
                <a:cs typeface="B Titr" panose="00000700000000000000" pitchFamily="2" charset="-78"/>
              </a:rPr>
              <a:t>در این مرحله بررسی شکلی صورت می‌گردد نه ماهوی</a:t>
            </a:r>
            <a:endParaRPr lang="en-US" dirty="0">
              <a:cs typeface="B Titr" panose="00000700000000000000" pitchFamily="2" charset="-78"/>
            </a:endParaRPr>
          </a:p>
        </p:txBody>
      </p:sp>
    </p:spTree>
    <p:extLst>
      <p:ext uri="{BB962C8B-B14F-4D97-AF65-F5344CB8AC3E}">
        <p14:creationId xmlns:p14="http://schemas.microsoft.com/office/powerpoint/2010/main" val="2046589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pPr algn="ctr"/>
            <a:r>
              <a:rPr lang="fa-IR" b="1" dirty="0">
                <a:ln w="6600">
                  <a:solidFill>
                    <a:schemeClr val="accent2"/>
                  </a:solidFill>
                  <a:prstDash val="solid"/>
                </a:ln>
                <a:solidFill>
                  <a:srgbClr val="FFFFFF"/>
                </a:solidFill>
                <a:effectLst>
                  <a:outerShdw dist="38100" dir="2700000" algn="tl" rotWithShape="0">
                    <a:schemeClr val="accent2"/>
                  </a:outerShdw>
                </a:effectLst>
                <a:cs typeface="B Titr" panose="00000700000000000000" pitchFamily="2" charset="-78"/>
              </a:rPr>
              <a:t>چند نکته</a:t>
            </a:r>
            <a:endParaRPr lang="en-US" b="1" dirty="0">
              <a:ln w="6600">
                <a:solidFill>
                  <a:schemeClr val="accent2"/>
                </a:solidFill>
                <a:prstDash val="solid"/>
              </a:ln>
              <a:solidFill>
                <a:srgbClr val="FFFFFF"/>
              </a:solidFill>
              <a:effectLst>
                <a:outerShdw dist="38100" dir="2700000" algn="tl" rotWithShape="0">
                  <a:schemeClr val="accent2"/>
                </a:outerShdw>
              </a:effectLst>
              <a:cs typeface="B Titr" panose="00000700000000000000" pitchFamily="2" charset="-78"/>
            </a:endParaRPr>
          </a:p>
        </p:txBody>
      </p:sp>
      <p:sp>
        <p:nvSpPr>
          <p:cNvPr id="3" name="Content Placeholder 2"/>
          <p:cNvSpPr>
            <a:spLocks noGrp="1"/>
          </p:cNvSpPr>
          <p:nvPr>
            <p:ph idx="1"/>
          </p:nvPr>
        </p:nvSpPr>
        <p:spPr/>
        <p:txBody>
          <a:bodyPr>
            <a:normAutofit/>
          </a:bodyPr>
          <a:lstStyle/>
          <a:p>
            <a:r>
              <a:rPr lang="fa-IR" sz="2400" dirty="0">
                <a:cs typeface="B Yagut" panose="00000400000000000000" pitchFamily="2" charset="-78"/>
              </a:rPr>
              <a:t>فاصله میان صدور رأی و ابلاغ نباید از 30 روز تجاوز کند. </a:t>
            </a:r>
          </a:p>
          <a:p>
            <a:endParaRPr lang="en-US" sz="2400" dirty="0">
              <a:cs typeface="B Yagut" panose="00000400000000000000" pitchFamily="2" charset="-78"/>
            </a:endParaRPr>
          </a:p>
        </p:txBody>
      </p:sp>
      <p:sp>
        <p:nvSpPr>
          <p:cNvPr id="4" name="Flowchart: Document 3"/>
          <p:cNvSpPr/>
          <p:nvPr/>
        </p:nvSpPr>
        <p:spPr>
          <a:xfrm>
            <a:off x="1338943" y="3135086"/>
            <a:ext cx="6923313" cy="2481943"/>
          </a:xfrm>
          <a:prstGeom prst="flowChartDocument">
            <a:avLst/>
          </a:prstGeom>
        </p:spPr>
        <p:style>
          <a:lnRef idx="1">
            <a:schemeClr val="dk1"/>
          </a:lnRef>
          <a:fillRef idx="2">
            <a:schemeClr val="dk1"/>
          </a:fillRef>
          <a:effectRef idx="1">
            <a:schemeClr val="dk1"/>
          </a:effectRef>
          <a:fontRef idx="minor">
            <a:schemeClr val="dk1"/>
          </a:fontRef>
        </p:style>
        <p:txBody>
          <a:bodyPr rtlCol="0" anchor="ctr"/>
          <a:lstStyle/>
          <a:p>
            <a:pPr algn="ctr"/>
            <a:r>
              <a:rPr lang="fa-IR" sz="2800" dirty="0">
                <a:solidFill>
                  <a:schemeClr val="bg1"/>
                </a:solidFill>
                <a:cs typeface="B Titr" panose="00000700000000000000" pitchFamily="2" charset="-78"/>
              </a:rPr>
              <a:t>آیین دادرسی حاکم بر صدور رأی در هیأت‌های بدوی و تجدید نظر آیین دادرسی مدنی است.</a:t>
            </a:r>
            <a:endParaRPr lang="en-US" sz="2800" dirty="0">
              <a:solidFill>
                <a:schemeClr val="bg1"/>
              </a:solidFill>
              <a:cs typeface="B Titr" panose="00000700000000000000" pitchFamily="2" charset="-78"/>
            </a:endParaRPr>
          </a:p>
        </p:txBody>
      </p:sp>
    </p:spTree>
    <p:extLst>
      <p:ext uri="{BB962C8B-B14F-4D97-AF65-F5344CB8AC3E}">
        <p14:creationId xmlns:p14="http://schemas.microsoft.com/office/powerpoint/2010/main" val="3376982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pPr algn="ctr"/>
            <a:r>
              <a:rPr lang="fa-IR" b="1" dirty="0">
                <a:ln w="6600">
                  <a:solidFill>
                    <a:schemeClr val="accent2"/>
                  </a:solidFill>
                  <a:prstDash val="solid"/>
                </a:ln>
                <a:solidFill>
                  <a:srgbClr val="FFFFFF"/>
                </a:solidFill>
                <a:effectLst>
                  <a:outerShdw dist="38100" dir="2700000" algn="tl" rotWithShape="0">
                    <a:schemeClr val="accent2"/>
                  </a:outerShdw>
                </a:effectLst>
                <a:cs typeface="B Titr" panose="00000700000000000000" pitchFamily="2" charset="-78"/>
              </a:rPr>
              <a:t>خصوصیات اعضای هیأت‌های رسیدگی به تخلفات</a:t>
            </a:r>
            <a:endParaRPr lang="en-US" b="1" dirty="0">
              <a:ln w="6600">
                <a:solidFill>
                  <a:schemeClr val="accent2"/>
                </a:solidFill>
                <a:prstDash val="solid"/>
              </a:ln>
              <a:solidFill>
                <a:srgbClr val="FFFFFF"/>
              </a:solidFill>
              <a:effectLst>
                <a:outerShdw dist="38100" dir="2700000" algn="tl" rotWithShape="0">
                  <a:schemeClr val="accent2"/>
                </a:outerShdw>
              </a:effectLst>
              <a:cs typeface="B Titr" panose="00000700000000000000" pitchFamily="2" charset="-78"/>
            </a:endParaRPr>
          </a:p>
        </p:txBody>
      </p:sp>
      <p:sp>
        <p:nvSpPr>
          <p:cNvPr id="3" name="Content Placeholder 2"/>
          <p:cNvSpPr>
            <a:spLocks noGrp="1"/>
          </p:cNvSpPr>
          <p:nvPr>
            <p:ph idx="1"/>
          </p:nvPr>
        </p:nvSpPr>
        <p:spPr>
          <a:xfrm>
            <a:off x="391887" y="2103119"/>
            <a:ext cx="8278584" cy="4401589"/>
          </a:xfrm>
        </p:spPr>
        <p:txBody>
          <a:bodyPr>
            <a:noAutofit/>
          </a:bodyPr>
          <a:lstStyle/>
          <a:p>
            <a:pPr algn="just"/>
            <a:r>
              <a:rPr lang="fa-IR" sz="2400" dirty="0">
                <a:cs typeface="B Nazanin" panose="00000400000000000000" pitchFamily="2" charset="-78"/>
              </a:rPr>
              <a:t>تدین به دین مبین اسلام و عمل به احکام آن و اعتقاد و تعهد به نظام جمهوري اسلامی ایران و اصل ولایت فقیه،</a:t>
            </a:r>
          </a:p>
          <a:p>
            <a:r>
              <a:rPr lang="fa-IR" sz="2400" dirty="0">
                <a:cs typeface="B Nazanin" panose="00000400000000000000" pitchFamily="2" charset="-78"/>
              </a:rPr>
              <a:t>تأهل</a:t>
            </a:r>
          </a:p>
          <a:p>
            <a:r>
              <a:rPr lang="fa-IR" sz="2400" dirty="0">
                <a:cs typeface="B Nazanin" panose="00000400000000000000" pitchFamily="2" charset="-78"/>
              </a:rPr>
              <a:t>حداقل 30 سال سن</a:t>
            </a:r>
          </a:p>
          <a:p>
            <a:r>
              <a:rPr lang="fa-IR" sz="2400" dirty="0">
                <a:cs typeface="B Nazanin" panose="00000400000000000000" pitchFamily="2" charset="-78"/>
              </a:rPr>
              <a:t>حداقل مدرك تحصیلی فوق دیپلم یا معادل آن.</a:t>
            </a:r>
          </a:p>
          <a:p>
            <a:pPr marL="0" indent="0">
              <a:buNone/>
            </a:pPr>
            <a:endParaRPr lang="fa-IR" sz="2400" dirty="0">
              <a:cs typeface="B Nazanin" panose="00000400000000000000" pitchFamily="2" charset="-78"/>
            </a:endParaRPr>
          </a:p>
        </p:txBody>
      </p:sp>
      <p:sp>
        <p:nvSpPr>
          <p:cNvPr id="4" name="Rounded Rectangle 3"/>
          <p:cNvSpPr/>
          <p:nvPr/>
        </p:nvSpPr>
        <p:spPr>
          <a:xfrm>
            <a:off x="731520" y="4426527"/>
            <a:ext cx="7435735" cy="66501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a-IR" dirty="0">
                <a:cs typeface="B Nazanin" panose="00000400000000000000" pitchFamily="2" charset="-78"/>
              </a:rPr>
              <a:t>نکته 1: در موارد استثنایی داشتن مدرك دیپلم حسب مورد با تأیید هیأت عالی نظارت بلامانع است. </a:t>
            </a:r>
          </a:p>
        </p:txBody>
      </p:sp>
      <p:sp>
        <p:nvSpPr>
          <p:cNvPr id="5" name="Rounded Rectangle 4"/>
          <p:cNvSpPr/>
          <p:nvPr/>
        </p:nvSpPr>
        <p:spPr>
          <a:xfrm>
            <a:off x="731520" y="5180470"/>
            <a:ext cx="7435735" cy="91899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a-IR" dirty="0">
                <a:solidFill>
                  <a:schemeClr val="tx1"/>
                </a:solidFill>
                <a:cs typeface="B Nazanin" panose="00000400000000000000" pitchFamily="2" charset="-78"/>
              </a:rPr>
              <a:t>نکته 2: در هر هیأت باید یک نفر آشنا به مسائل حقوقی، عضویت داشته باشد و حداقل دو نفر از اعضاي اصلی هیأت‌هاي بدوي و تجدیدنظر باید از بین کارکنان همان سازمان یا وزارتخانه که حداقل پنج سال سابقه کار دولتی دارند، به این سمت منصوب شوند.</a:t>
            </a:r>
            <a:endParaRPr lang="en-US" dirty="0">
              <a:solidFill>
                <a:schemeClr val="tx1"/>
              </a:solidFill>
              <a:cs typeface="B Nazanin" panose="00000400000000000000" pitchFamily="2" charset="-78"/>
            </a:endParaRPr>
          </a:p>
        </p:txBody>
      </p:sp>
    </p:spTree>
    <p:extLst>
      <p:ext uri="{BB962C8B-B14F-4D97-AF65-F5344CB8AC3E}">
        <p14:creationId xmlns:p14="http://schemas.microsoft.com/office/powerpoint/2010/main" val="357467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pPr algn="ctr"/>
            <a:r>
              <a:rPr lang="fa-IR" b="1" dirty="0">
                <a:ln w="6600">
                  <a:solidFill>
                    <a:schemeClr val="accent2"/>
                  </a:solidFill>
                  <a:prstDash val="solid"/>
                </a:ln>
                <a:solidFill>
                  <a:srgbClr val="FFFFFF"/>
                </a:solidFill>
                <a:effectLst>
                  <a:outerShdw dist="38100" dir="2700000" algn="tl" rotWithShape="0">
                    <a:schemeClr val="accent2"/>
                  </a:outerShdw>
                </a:effectLst>
                <a:cs typeface="B Titr" panose="00000700000000000000" pitchFamily="2" charset="-78"/>
              </a:rPr>
              <a:t>عضو یک هیأت چه زمانی نباید در رسیدگی یا صدور رأی حاضر باشند</a:t>
            </a:r>
            <a:endParaRPr lang="en-US" b="1" dirty="0">
              <a:ln w="6600">
                <a:solidFill>
                  <a:schemeClr val="accent2"/>
                </a:solidFill>
                <a:prstDash val="solid"/>
              </a:ln>
              <a:solidFill>
                <a:srgbClr val="FFFFFF"/>
              </a:solidFill>
              <a:effectLst>
                <a:outerShdw dist="38100" dir="2700000" algn="tl" rotWithShape="0">
                  <a:schemeClr val="accent2"/>
                </a:outerShdw>
              </a:effectLst>
              <a:cs typeface="B Titr" panose="00000700000000000000"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0509050"/>
              </p:ext>
            </p:extLst>
          </p:nvPr>
        </p:nvGraphicFramePr>
        <p:xfrm>
          <a:off x="731838" y="2103438"/>
          <a:ext cx="7680325" cy="3932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413517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375557"/>
            <a:ext cx="7680960" cy="1126672"/>
          </a:xfrm>
        </p:spPr>
        <p:txBody>
          <a:bodyPr vert="horz" lIns="91440" tIns="45720" rIns="91440" bIns="45720" rtlCol="0" anchor="ctr">
            <a:normAutofit/>
          </a:bodyPr>
          <a:lstStyle/>
          <a:p>
            <a:pPr algn="ctr"/>
            <a:r>
              <a:rPr lang="fa-IR" b="1" dirty="0">
                <a:ln w="6600">
                  <a:solidFill>
                    <a:schemeClr val="accent2"/>
                  </a:solidFill>
                  <a:prstDash val="solid"/>
                </a:ln>
                <a:solidFill>
                  <a:srgbClr val="FFFFFF"/>
                </a:solidFill>
                <a:effectLst>
                  <a:outerShdw dist="38100" dir="2700000" algn="tl" rotWithShape="0">
                    <a:schemeClr val="accent2"/>
                  </a:outerShdw>
                </a:effectLst>
                <a:cs typeface="B Titr" panose="00000700000000000000" pitchFamily="2" charset="-78"/>
              </a:rPr>
              <a:t>مجازات‌های پیش‌بینی شده</a:t>
            </a:r>
            <a:endParaRPr lang="en-US" b="1" dirty="0">
              <a:ln w="6600">
                <a:solidFill>
                  <a:schemeClr val="accent2"/>
                </a:solidFill>
                <a:prstDash val="solid"/>
              </a:ln>
              <a:solidFill>
                <a:srgbClr val="FFFFFF"/>
              </a:solidFill>
              <a:effectLst>
                <a:outerShdw dist="38100" dir="2700000" algn="tl" rotWithShape="0">
                  <a:schemeClr val="accent2"/>
                </a:outerShdw>
              </a:effectLst>
              <a:cs typeface="B Titr" panose="00000700000000000000" pitchFamily="2" charset="-78"/>
            </a:endParaRPr>
          </a:p>
        </p:txBody>
      </p:sp>
      <p:sp>
        <p:nvSpPr>
          <p:cNvPr id="5" name="Content Placeholder 4"/>
          <p:cNvSpPr>
            <a:spLocks noGrp="1"/>
          </p:cNvSpPr>
          <p:nvPr>
            <p:ph idx="1"/>
          </p:nvPr>
        </p:nvSpPr>
        <p:spPr>
          <a:xfrm>
            <a:off x="261257" y="1224642"/>
            <a:ext cx="8376557" cy="5290457"/>
          </a:xfrm>
        </p:spPr>
        <p:txBody>
          <a:bodyPr>
            <a:noAutofit/>
          </a:bodyPr>
          <a:lstStyle/>
          <a:p>
            <a:pPr lvl="0" algn="just"/>
            <a:r>
              <a:rPr lang="fa-IR" sz="2000" dirty="0">
                <a:cs typeface="B Yagut" panose="00000400000000000000" pitchFamily="2" charset="-78"/>
              </a:rPr>
              <a:t>اخطار کتبی بدون درج در پرونده استخدامی،‌ </a:t>
            </a:r>
          </a:p>
          <a:p>
            <a:pPr lvl="0" algn="just"/>
            <a:r>
              <a:rPr lang="fa-IR" sz="2000" dirty="0">
                <a:cs typeface="B Yagut" panose="00000400000000000000" pitchFamily="2" charset="-78"/>
              </a:rPr>
              <a:t>توبیخ کتبی با درج در پرونده استخدامی،‌</a:t>
            </a:r>
          </a:p>
          <a:p>
            <a:pPr lvl="0" algn="just"/>
            <a:r>
              <a:rPr lang="fa-IR" sz="2000" dirty="0">
                <a:cs typeface="B Yagut" panose="00000400000000000000" pitchFamily="2" charset="-78"/>
              </a:rPr>
              <a:t>کسر حقوق و فوق‌العاده شغل یا عناوین مشابه حداکثر تا یک سوم، از یک ماه تا یک سال،‌ </a:t>
            </a:r>
          </a:p>
          <a:p>
            <a:pPr lvl="0" algn="just"/>
            <a:r>
              <a:rPr lang="fa-IR" sz="2000" dirty="0">
                <a:cs typeface="B Yagut" panose="00000400000000000000" pitchFamily="2" charset="-78"/>
              </a:rPr>
              <a:t>انفصال موقت از یک ماه تا یک سال،‌ </a:t>
            </a:r>
          </a:p>
          <a:p>
            <a:pPr lvl="0" algn="just"/>
            <a:r>
              <a:rPr lang="fa-IR" sz="2000" dirty="0">
                <a:cs typeface="B Yagut" panose="00000400000000000000" pitchFamily="2" charset="-78"/>
              </a:rPr>
              <a:t>تغییر محل جغرافیایی خدمت به مدت یک تا پنج سال،  </a:t>
            </a:r>
          </a:p>
          <a:p>
            <a:pPr lvl="0" algn="just"/>
            <a:r>
              <a:rPr lang="fa-IR" sz="2000" dirty="0">
                <a:cs typeface="B Yagut" panose="00000400000000000000" pitchFamily="2" charset="-78"/>
              </a:rPr>
              <a:t>تنزل مقام و یا محرومیت از انتصاب به پست‌هاي حساس و مدیریتی در دستگاه‌هاي دولتی و دستگاه‌هاي مشمول این قانون،‌ </a:t>
            </a:r>
          </a:p>
          <a:p>
            <a:pPr lvl="0" algn="just"/>
            <a:r>
              <a:rPr lang="fa-IR" sz="2000" dirty="0">
                <a:cs typeface="B Yagut" panose="00000400000000000000" pitchFamily="2" charset="-78"/>
              </a:rPr>
              <a:t>بازخرید خدمت با پرداخت 30 تا 45 روز حقوق مبناي مربوط در قبال هر سال خدمت به تشخیص هیأت صادرکننده رأي. (مستخدم زن کم‌تر از 20 سال سابقه خدمت دولتی و مرد کم‌تر از 25 سال )</a:t>
            </a:r>
          </a:p>
          <a:p>
            <a:pPr algn="just"/>
            <a:r>
              <a:rPr lang="fa-IR" sz="2000" dirty="0">
                <a:cs typeface="B Yagut" panose="00000400000000000000" pitchFamily="2" charset="-78"/>
              </a:rPr>
              <a:t>بازنشستگی بر اساس سنوات خدمت دولتی با تقلیل یک یا دو گروه (مستخدم زن کم‌تر از 20 سال سابقه خدمت دولتی و مرد کم‌تر از 25 سال )</a:t>
            </a:r>
          </a:p>
          <a:p>
            <a:pPr lvl="0" algn="just"/>
            <a:r>
              <a:rPr lang="fa-IR" sz="2000" dirty="0">
                <a:cs typeface="B Yagut" panose="00000400000000000000" pitchFamily="2" charset="-78"/>
              </a:rPr>
              <a:t>اخراج از دستگاه متبوع.</a:t>
            </a:r>
          </a:p>
          <a:p>
            <a:pPr lvl="0" algn="just"/>
            <a:r>
              <a:rPr lang="fa-IR" sz="2000" dirty="0">
                <a:cs typeface="B Yagut" panose="00000400000000000000" pitchFamily="2" charset="-78"/>
              </a:rPr>
              <a:t>انفصال دائم از خدمات دولتی و دستگا‌ه‌هاي مشمول این قانون.</a:t>
            </a:r>
            <a:endParaRPr lang="en-US" sz="2000" dirty="0">
              <a:cs typeface="B Yagut" panose="00000400000000000000" pitchFamily="2" charset="-78"/>
            </a:endParaRPr>
          </a:p>
          <a:p>
            <a:pPr algn="just"/>
            <a:endParaRPr lang="en-US" sz="2000" dirty="0">
              <a:cs typeface="B Yagut" panose="00000400000000000000" pitchFamily="2" charset="-78"/>
            </a:endParaRPr>
          </a:p>
        </p:txBody>
      </p:sp>
      <p:sp>
        <p:nvSpPr>
          <p:cNvPr id="6" name="Rectangle 5"/>
          <p:cNvSpPr/>
          <p:nvPr/>
        </p:nvSpPr>
        <p:spPr>
          <a:xfrm>
            <a:off x="522514" y="1224642"/>
            <a:ext cx="8115300" cy="160020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7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2C3BF-8DA0-94F2-B1F6-FDDE75179FD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184BE2E-B6B4-1457-20B1-930BC20B976A}"/>
              </a:ext>
            </a:extLst>
          </p:cNvPr>
          <p:cNvSpPr>
            <a:spLocks noGrp="1"/>
          </p:cNvSpPr>
          <p:nvPr>
            <p:ph idx="1"/>
          </p:nvPr>
        </p:nvSpPr>
        <p:spPr/>
        <p:txBody>
          <a:bodyPr/>
          <a:lstStyle/>
          <a:p>
            <a:endParaRPr lang="en-US" dirty="0"/>
          </a:p>
        </p:txBody>
      </p:sp>
      <p:sp>
        <p:nvSpPr>
          <p:cNvPr id="7" name="Rectangular Callout 6"/>
          <p:cNvSpPr/>
          <p:nvPr/>
        </p:nvSpPr>
        <p:spPr>
          <a:xfrm>
            <a:off x="514350" y="642594"/>
            <a:ext cx="8115300" cy="2318658"/>
          </a:xfrm>
          <a:prstGeom prst="wedgeRectCallout">
            <a:avLst>
              <a:gd name="adj1" fmla="val -31565"/>
              <a:gd name="adj2" fmla="val 61557"/>
            </a:avLst>
          </a:prstGeom>
          <a:solidFill>
            <a:srgbClr val="FF99CC"/>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dirty="0">
                <a:solidFill>
                  <a:schemeClr val="tx1"/>
                </a:solidFill>
                <a:cs typeface="B Nazanin" panose="00000400000000000000" pitchFamily="2" charset="-78"/>
              </a:rPr>
              <a:t>رئیس مجلس، وزرا، بالاترین مقام اجرایی دستگاه‌های مشمول این قانون می‌توانند چنین مجازات‌هایی را رأساً بدون مراجعه به هیأت‌های رسیدگی به تخلفات اداری در مورد کارمندان متخلف اعمال کنند. </a:t>
            </a:r>
          </a:p>
          <a:p>
            <a:pPr algn="ctr"/>
            <a:r>
              <a:rPr lang="fa-IR" sz="2400" dirty="0">
                <a:solidFill>
                  <a:schemeClr val="tx1"/>
                </a:solidFill>
                <a:cs typeface="B Nazanin" panose="00000400000000000000" pitchFamily="2" charset="-78"/>
              </a:rPr>
              <a:t>در این صورت هیأت‌های تجدیدنظر حق رسیدگی و صدور رأی مجدد در مورد همان تخلف را ندارند مگر با تشخیص و موافقت کتبی خود آن مقامات و اشخاص</a:t>
            </a:r>
            <a:endParaRPr lang="en-US" sz="2400" dirty="0">
              <a:solidFill>
                <a:schemeClr val="tx1"/>
              </a:solidFill>
              <a:cs typeface="B Nazanin" panose="00000400000000000000" pitchFamily="2" charset="-78"/>
            </a:endParaRPr>
          </a:p>
        </p:txBody>
      </p:sp>
      <p:sp>
        <p:nvSpPr>
          <p:cNvPr id="4" name="Rectangle 3">
            <a:extLst>
              <a:ext uri="{FF2B5EF4-FFF2-40B4-BE49-F238E27FC236}">
                <a16:creationId xmlns:a16="http://schemas.microsoft.com/office/drawing/2014/main" id="{68405824-D954-D08A-2CE2-EBC36E6D7833}"/>
              </a:ext>
            </a:extLst>
          </p:cNvPr>
          <p:cNvSpPr/>
          <p:nvPr/>
        </p:nvSpPr>
        <p:spPr>
          <a:xfrm>
            <a:off x="731520" y="3429000"/>
            <a:ext cx="7680960" cy="260604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lvl="0" indent="-457200" algn="just">
              <a:buFont typeface="Arial" panose="020B0604020202020204" pitchFamily="34" charset="0"/>
              <a:buChar char="•"/>
            </a:pPr>
            <a:r>
              <a:rPr lang="fa-IR" sz="3200" dirty="0">
                <a:solidFill>
                  <a:schemeClr val="tx1"/>
                </a:solidFill>
                <a:cs typeface="B Nazanin" panose="00000400000000000000" pitchFamily="2" charset="-78"/>
              </a:rPr>
              <a:t>اخطار کتبی بدون درج در پرونده استخدامی،‌ </a:t>
            </a:r>
          </a:p>
          <a:p>
            <a:pPr marL="457200" lvl="0" indent="-457200" algn="just">
              <a:buFont typeface="Arial" panose="020B0604020202020204" pitchFamily="34" charset="0"/>
              <a:buChar char="•"/>
            </a:pPr>
            <a:r>
              <a:rPr lang="fa-IR" sz="3200" dirty="0">
                <a:solidFill>
                  <a:schemeClr val="tx1"/>
                </a:solidFill>
                <a:cs typeface="B Nazanin" panose="00000400000000000000" pitchFamily="2" charset="-78"/>
              </a:rPr>
              <a:t>توبیخ کتبی با درج در پرونده استخدامی،‌</a:t>
            </a:r>
          </a:p>
          <a:p>
            <a:pPr marL="457200" lvl="0" indent="-457200" algn="just">
              <a:buFont typeface="Arial" panose="020B0604020202020204" pitchFamily="34" charset="0"/>
              <a:buChar char="•"/>
            </a:pPr>
            <a:r>
              <a:rPr lang="fa-IR" sz="3200" dirty="0">
                <a:solidFill>
                  <a:schemeClr val="tx1"/>
                </a:solidFill>
                <a:cs typeface="B Nazanin" panose="00000400000000000000" pitchFamily="2" charset="-78"/>
              </a:rPr>
              <a:t>کسر حقوق و فوق‌العاده شغل یا عناوین مشابه حداکثر تا یک سوم، از یک ماه تا یک سال،‌ </a:t>
            </a:r>
          </a:p>
          <a:p>
            <a:pPr marL="457200" lvl="0" indent="-457200" algn="just">
              <a:buFont typeface="Arial" panose="020B0604020202020204" pitchFamily="34" charset="0"/>
              <a:buChar char="•"/>
            </a:pPr>
            <a:r>
              <a:rPr lang="fa-IR" sz="3200" dirty="0">
                <a:solidFill>
                  <a:schemeClr val="tx1"/>
                </a:solidFill>
                <a:cs typeface="B Nazanin" panose="00000400000000000000" pitchFamily="2" charset="-78"/>
              </a:rPr>
              <a:t>انفصال موقت از یک ماه تا یک سال،‌ </a:t>
            </a:r>
          </a:p>
          <a:p>
            <a:pPr algn="ctr"/>
            <a:endParaRPr lang="en-US" dirty="0"/>
          </a:p>
        </p:txBody>
      </p:sp>
    </p:spTree>
    <p:extLst>
      <p:ext uri="{BB962C8B-B14F-4D97-AF65-F5344CB8AC3E}">
        <p14:creationId xmlns:p14="http://schemas.microsoft.com/office/powerpoint/2010/main" val="1110362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pPr algn="ctr"/>
            <a:r>
              <a:rPr lang="fa-IR" b="1" dirty="0">
                <a:ln w="6600">
                  <a:solidFill>
                    <a:schemeClr val="accent2"/>
                  </a:solidFill>
                  <a:prstDash val="solid"/>
                </a:ln>
                <a:solidFill>
                  <a:srgbClr val="FFFFFF"/>
                </a:solidFill>
                <a:effectLst>
                  <a:outerShdw dist="38100" dir="2700000" algn="tl" rotWithShape="0">
                    <a:schemeClr val="accent2"/>
                  </a:outerShdw>
                </a:effectLst>
                <a:cs typeface="B Titr" panose="00000700000000000000" pitchFamily="2" charset="-78"/>
              </a:rPr>
              <a:t>نکته در مورد مجازات‌ها </a:t>
            </a:r>
            <a:endParaRPr lang="en-US" b="1" dirty="0">
              <a:ln w="6600">
                <a:solidFill>
                  <a:schemeClr val="accent2"/>
                </a:solidFill>
                <a:prstDash val="solid"/>
              </a:ln>
              <a:solidFill>
                <a:srgbClr val="FFFFFF"/>
              </a:solidFill>
              <a:effectLst>
                <a:outerShdw dist="38100" dir="2700000" algn="tl" rotWithShape="0">
                  <a:schemeClr val="accent2"/>
                </a:outerShdw>
              </a:effectLst>
              <a:cs typeface="B Titr" panose="00000700000000000000" pitchFamily="2" charset="-78"/>
            </a:endParaRPr>
          </a:p>
        </p:txBody>
      </p:sp>
      <p:sp>
        <p:nvSpPr>
          <p:cNvPr id="3" name="Content Placeholder 2"/>
          <p:cNvSpPr>
            <a:spLocks noGrp="1"/>
          </p:cNvSpPr>
          <p:nvPr>
            <p:ph idx="1"/>
          </p:nvPr>
        </p:nvSpPr>
        <p:spPr/>
        <p:txBody>
          <a:bodyPr/>
          <a:lstStyle/>
          <a:p>
            <a:endParaRPr lang="en-US" dirty="0"/>
          </a:p>
        </p:txBody>
      </p:sp>
      <p:sp>
        <p:nvSpPr>
          <p:cNvPr id="4" name="Oval Callout 3"/>
          <p:cNvSpPr/>
          <p:nvPr/>
        </p:nvSpPr>
        <p:spPr>
          <a:xfrm>
            <a:off x="938892" y="1861457"/>
            <a:ext cx="7473587" cy="4173583"/>
          </a:xfrm>
          <a:prstGeom prst="wedgeEllipseCallout">
            <a:avLst>
              <a:gd name="adj1" fmla="val -35184"/>
              <a:gd name="adj2" fmla="val 60099"/>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600" dirty="0">
                <a:solidFill>
                  <a:sysClr val="windowText" lastClr="000000"/>
                </a:solidFill>
                <a:cs typeface="B Davat" panose="00000400000000000000" pitchFamily="2" charset="-78"/>
              </a:rPr>
              <a:t>رأی هیأت‌ها فقط در مورد تخلف‌های اداری و تنها در محدوده‌ی مجازات‌های اداری معتبر است. </a:t>
            </a:r>
          </a:p>
          <a:p>
            <a:pPr algn="ctr"/>
            <a:r>
              <a:rPr lang="fa-IR" sz="3600" dirty="0">
                <a:solidFill>
                  <a:sysClr val="windowText" lastClr="000000"/>
                </a:solidFill>
                <a:cs typeface="B Davat" panose="00000400000000000000" pitchFamily="2" charset="-78"/>
              </a:rPr>
              <a:t>اثبات تخلف اداری به معنی اثبات جرم‌های مندرج در قانون مجازات اسلامی نیست. </a:t>
            </a:r>
            <a:endParaRPr lang="en-US" sz="3600" dirty="0">
              <a:solidFill>
                <a:sysClr val="windowText" lastClr="000000"/>
              </a:solidFill>
              <a:cs typeface="B Davat" panose="00000400000000000000" pitchFamily="2" charset="-78"/>
            </a:endParaRPr>
          </a:p>
        </p:txBody>
      </p:sp>
    </p:spTree>
    <p:extLst>
      <p:ext uri="{BB962C8B-B14F-4D97-AF65-F5344CB8AC3E}">
        <p14:creationId xmlns:p14="http://schemas.microsoft.com/office/powerpoint/2010/main" val="2305230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737047098"/>
              </p:ext>
            </p:extLst>
          </p:nvPr>
        </p:nvGraphicFramePr>
        <p:xfrm>
          <a:off x="334851" y="620688"/>
          <a:ext cx="8351949" cy="605056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4444842" y="403244"/>
            <a:ext cx="4032448" cy="369332"/>
          </a:xfrm>
          <a:prstGeom prst="rect">
            <a:avLst/>
          </a:prstGeom>
          <a:noFill/>
        </p:spPr>
        <p:txBody>
          <a:bodyPr wrap="square" rtlCol="1">
            <a:spAutoFit/>
          </a:bodyPr>
          <a:lstStyle/>
          <a:p>
            <a:r>
              <a:rPr lang="fa-IR" dirty="0">
                <a:cs typeface="B Mitra" pitchFamily="2" charset="-78"/>
              </a:rPr>
              <a:t>دکتر فرامرز رفیع‌پور (1386)، 485 = </a:t>
            </a:r>
            <a:r>
              <a:rPr lang="en-US" dirty="0">
                <a:cs typeface="B Mitra" pitchFamily="2" charset="-78"/>
              </a:rPr>
              <a:t>N</a:t>
            </a:r>
            <a:endParaRPr lang="fa-IR" dirty="0">
              <a:cs typeface="B Mitra" pitchFamily="2" charset="-78"/>
            </a:endParaRPr>
          </a:p>
        </p:txBody>
      </p:sp>
    </p:spTree>
    <p:extLst>
      <p:ext uri="{BB962C8B-B14F-4D97-AF65-F5344CB8AC3E}">
        <p14:creationId xmlns:p14="http://schemas.microsoft.com/office/powerpoint/2010/main" val="26770260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pPr algn="ctr"/>
            <a:r>
              <a:rPr lang="fa-IR" b="1" dirty="0">
                <a:ln w="6600">
                  <a:solidFill>
                    <a:schemeClr val="accent2"/>
                  </a:solidFill>
                  <a:prstDash val="solid"/>
                </a:ln>
                <a:solidFill>
                  <a:srgbClr val="FFFFFF"/>
                </a:solidFill>
                <a:effectLst>
                  <a:outerShdw dist="38100" dir="2700000" algn="tl" rotWithShape="0">
                    <a:schemeClr val="accent2"/>
                  </a:outerShdw>
                </a:effectLst>
                <a:cs typeface="B Titr" panose="00000700000000000000" pitchFamily="2" charset="-78"/>
              </a:rPr>
              <a:t>هیأت‌ها چه زمان منحل می‌شوند؟</a:t>
            </a:r>
            <a:endParaRPr lang="en-US" b="1" dirty="0">
              <a:ln w="6600">
                <a:solidFill>
                  <a:schemeClr val="accent2"/>
                </a:solidFill>
                <a:prstDash val="solid"/>
              </a:ln>
              <a:solidFill>
                <a:srgbClr val="FFFFFF"/>
              </a:solidFill>
              <a:effectLst>
                <a:outerShdw dist="38100" dir="2700000" algn="tl" rotWithShape="0">
                  <a:schemeClr val="accent2"/>
                </a:outerShdw>
              </a:effectLst>
              <a:cs typeface="B Titr" panose="00000700000000000000"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76651109"/>
              </p:ext>
            </p:extLst>
          </p:nvPr>
        </p:nvGraphicFramePr>
        <p:xfrm>
          <a:off x="731838" y="2103438"/>
          <a:ext cx="7680325" cy="3932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202433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3083" y="310084"/>
            <a:ext cx="7680960" cy="1290116"/>
          </a:xfrm>
        </p:spPr>
        <p:txBody>
          <a:bodyPr vert="horz" lIns="91440" tIns="45720" rIns="91440" bIns="45720" rtlCol="0" anchor="ctr">
            <a:normAutofit/>
          </a:bodyPr>
          <a:lstStyle/>
          <a:p>
            <a:pPr algn="ctr"/>
            <a:r>
              <a:rPr lang="fa-IR" sz="3600" b="1" dirty="0">
                <a:ln w="6600">
                  <a:solidFill>
                    <a:schemeClr val="accent2"/>
                  </a:solidFill>
                  <a:prstDash val="solid"/>
                </a:ln>
                <a:solidFill>
                  <a:srgbClr val="FFFFFF"/>
                </a:solidFill>
                <a:effectLst>
                  <a:outerShdw dist="38100" dir="2700000" algn="tl" rotWithShape="0">
                    <a:schemeClr val="accent2"/>
                  </a:outerShdw>
                </a:effectLst>
                <a:cs typeface="B Titr" panose="00000700000000000000" pitchFamily="2" charset="-78"/>
              </a:rPr>
              <a:t>آشنایی با قانون مدیریت خدمات کشوری (1)</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00894096"/>
              </p:ext>
            </p:extLst>
          </p:nvPr>
        </p:nvGraphicFramePr>
        <p:xfrm>
          <a:off x="409904" y="1687801"/>
          <a:ext cx="8276898" cy="4968240"/>
        </p:xfrm>
        <a:graphic>
          <a:graphicData uri="http://schemas.openxmlformats.org/drawingml/2006/table">
            <a:tbl>
              <a:tblPr rtl="1" firstRow="1" bandRow="1">
                <a:tableStyleId>{8799B23B-EC83-4686-B30A-512413B5E67A}</a:tableStyleId>
              </a:tblPr>
              <a:tblGrid>
                <a:gridCol w="1353056">
                  <a:extLst>
                    <a:ext uri="{9D8B030D-6E8A-4147-A177-3AD203B41FA5}">
                      <a16:colId xmlns:a16="http://schemas.microsoft.com/office/drawing/2014/main" val="20000"/>
                    </a:ext>
                  </a:extLst>
                </a:gridCol>
                <a:gridCol w="6923842">
                  <a:extLst>
                    <a:ext uri="{9D8B030D-6E8A-4147-A177-3AD203B41FA5}">
                      <a16:colId xmlns:a16="http://schemas.microsoft.com/office/drawing/2014/main" val="20001"/>
                    </a:ext>
                  </a:extLst>
                </a:gridCol>
              </a:tblGrid>
              <a:tr h="370840">
                <a:tc>
                  <a:txBody>
                    <a:bodyPr/>
                    <a:lstStyle/>
                    <a:p>
                      <a:pPr rtl="1"/>
                      <a:r>
                        <a:rPr lang="fa-IR" sz="1800" dirty="0">
                          <a:cs typeface="B Nazanin" panose="00000400000000000000" pitchFamily="2" charset="-78"/>
                        </a:rPr>
                        <a:t>نام کامل قانون</a:t>
                      </a:r>
                      <a:endParaRPr lang="fa-IR" sz="1800" b="1" dirty="0">
                        <a:cs typeface="B Nazanin" panose="00000400000000000000" pitchFamily="2" charset="-78"/>
                      </a:endParaRPr>
                    </a:p>
                  </a:txBody>
                  <a:tcPr/>
                </a:tc>
                <a:tc>
                  <a:txBody>
                    <a:bodyPr/>
                    <a:lstStyle/>
                    <a:p>
                      <a:pPr rtl="1"/>
                      <a:r>
                        <a:rPr lang="fa-IR" sz="2000" b="0" dirty="0">
                          <a:cs typeface="B Nazanin" panose="00000400000000000000" pitchFamily="2" charset="-78"/>
                        </a:rPr>
                        <a:t>قانون مدیریت خدمات کشوری</a:t>
                      </a:r>
                    </a:p>
                  </a:txBody>
                  <a:tcPr/>
                </a:tc>
                <a:extLst>
                  <a:ext uri="{0D108BD9-81ED-4DB2-BD59-A6C34878D82A}">
                    <a16:rowId xmlns:a16="http://schemas.microsoft.com/office/drawing/2014/main" val="10000"/>
                  </a:ext>
                </a:extLst>
              </a:tr>
              <a:tr h="370840">
                <a:tc>
                  <a:txBody>
                    <a:bodyPr/>
                    <a:lstStyle/>
                    <a:p>
                      <a:pPr rtl="1"/>
                      <a:r>
                        <a:rPr lang="fa-IR" sz="1800" b="1" dirty="0">
                          <a:cs typeface="B Nazanin" panose="00000400000000000000" pitchFamily="2" charset="-78"/>
                        </a:rPr>
                        <a:t>مرجع تصویب</a:t>
                      </a:r>
                    </a:p>
                  </a:txBody>
                  <a:tcPr/>
                </a:tc>
                <a:tc>
                  <a:txBody>
                    <a:bodyPr/>
                    <a:lstStyle/>
                    <a:p>
                      <a:pPr rtl="1"/>
                      <a:r>
                        <a:rPr lang="fa-IR" sz="2000" dirty="0">
                          <a:cs typeface="B Nazanin" panose="00000400000000000000" pitchFamily="2" charset="-78"/>
                        </a:rPr>
                        <a:t>مجلس شورای اسلامی</a:t>
                      </a:r>
                    </a:p>
                  </a:txBody>
                  <a:tcPr/>
                </a:tc>
                <a:extLst>
                  <a:ext uri="{0D108BD9-81ED-4DB2-BD59-A6C34878D82A}">
                    <a16:rowId xmlns:a16="http://schemas.microsoft.com/office/drawing/2014/main" val="10001"/>
                  </a:ext>
                </a:extLst>
              </a:tr>
              <a:tr h="370840">
                <a:tc>
                  <a:txBody>
                    <a:bodyPr/>
                    <a:lstStyle/>
                    <a:p>
                      <a:pPr rtl="1"/>
                      <a:r>
                        <a:rPr lang="fa-IR" sz="1800" b="1" dirty="0">
                          <a:cs typeface="B Nazanin" panose="00000400000000000000" pitchFamily="2" charset="-78"/>
                        </a:rPr>
                        <a:t>سال تصویب</a:t>
                      </a:r>
                    </a:p>
                  </a:txBody>
                  <a:tcPr/>
                </a:tc>
                <a:tc>
                  <a:txBody>
                    <a:bodyPr/>
                    <a:lstStyle/>
                    <a:p>
                      <a:pPr rtl="1"/>
                      <a:r>
                        <a:rPr lang="fa-IR" sz="2000" dirty="0">
                          <a:cs typeface="B Nazanin" panose="00000400000000000000" pitchFamily="2" charset="-78"/>
                        </a:rPr>
                        <a:t>1386/07/08</a:t>
                      </a:r>
                    </a:p>
                  </a:txBody>
                  <a:tcPr/>
                </a:tc>
                <a:extLst>
                  <a:ext uri="{0D108BD9-81ED-4DB2-BD59-A6C34878D82A}">
                    <a16:rowId xmlns:a16="http://schemas.microsoft.com/office/drawing/2014/main" val="10002"/>
                  </a:ext>
                </a:extLst>
              </a:tr>
              <a:tr h="370840">
                <a:tc>
                  <a:txBody>
                    <a:bodyPr/>
                    <a:lstStyle/>
                    <a:p>
                      <a:pPr rtl="1"/>
                      <a:r>
                        <a:rPr lang="fa-IR" sz="1800" b="1" dirty="0">
                          <a:cs typeface="B Nazanin" panose="00000400000000000000" pitchFamily="2" charset="-78"/>
                        </a:rPr>
                        <a:t>وضعیت اجرا</a:t>
                      </a:r>
                    </a:p>
                  </a:txBody>
                  <a:tcPr/>
                </a:tc>
                <a:tc>
                  <a:txBody>
                    <a:bodyPr/>
                    <a:lstStyle/>
                    <a:p>
                      <a:pPr rtl="1"/>
                      <a:r>
                        <a:rPr lang="fa-IR" sz="2000" dirty="0">
                          <a:cs typeface="B Nazanin" panose="00000400000000000000" pitchFamily="2" charset="-78"/>
                        </a:rPr>
                        <a:t>اجرا در</a:t>
                      </a:r>
                      <a:r>
                        <a:rPr lang="fa-IR" sz="2000" baseline="0" dirty="0">
                          <a:cs typeface="B Nazanin" panose="00000400000000000000" pitchFamily="2" charset="-78"/>
                        </a:rPr>
                        <a:t> حال اصلاح </a:t>
                      </a:r>
                      <a:endParaRPr lang="fa-IR" sz="2000" dirty="0">
                        <a:cs typeface="B Nazanin" panose="00000400000000000000" pitchFamily="2" charset="-78"/>
                      </a:endParaRPr>
                    </a:p>
                  </a:txBody>
                  <a:tcPr/>
                </a:tc>
                <a:extLst>
                  <a:ext uri="{0D108BD9-81ED-4DB2-BD59-A6C34878D82A}">
                    <a16:rowId xmlns:a16="http://schemas.microsoft.com/office/drawing/2014/main" val="10003"/>
                  </a:ext>
                </a:extLst>
              </a:tr>
              <a:tr h="370840">
                <a:tc>
                  <a:txBody>
                    <a:bodyPr/>
                    <a:lstStyle/>
                    <a:p>
                      <a:pPr rtl="1"/>
                      <a:r>
                        <a:rPr lang="fa-IR" sz="1800" b="1" dirty="0">
                          <a:cs typeface="B Nazanin" panose="00000400000000000000" pitchFamily="2" charset="-78"/>
                        </a:rPr>
                        <a:t>تعداد فصول</a:t>
                      </a:r>
                    </a:p>
                  </a:txBody>
                  <a:tcPr/>
                </a:tc>
                <a:tc>
                  <a:txBody>
                    <a:bodyPr/>
                    <a:lstStyle/>
                    <a:p>
                      <a:pPr rtl="1"/>
                      <a:r>
                        <a:rPr lang="fa-IR" sz="2000" dirty="0">
                          <a:cs typeface="B Nazanin" panose="00000400000000000000" pitchFamily="2" charset="-78"/>
                        </a:rPr>
                        <a:t>15 فصل</a:t>
                      </a:r>
                    </a:p>
                  </a:txBody>
                  <a:tcPr/>
                </a:tc>
                <a:extLst>
                  <a:ext uri="{0D108BD9-81ED-4DB2-BD59-A6C34878D82A}">
                    <a16:rowId xmlns:a16="http://schemas.microsoft.com/office/drawing/2014/main" val="10004"/>
                  </a:ext>
                </a:extLst>
              </a:tr>
              <a:tr h="370840">
                <a:tc>
                  <a:txBody>
                    <a:bodyPr/>
                    <a:lstStyle/>
                    <a:p>
                      <a:pPr rtl="1"/>
                      <a:r>
                        <a:rPr lang="fa-IR" sz="1800" b="1" dirty="0">
                          <a:cs typeface="B Nazanin" panose="00000400000000000000" pitchFamily="2" charset="-78"/>
                        </a:rPr>
                        <a:t>تعداد مواد</a:t>
                      </a:r>
                    </a:p>
                  </a:txBody>
                  <a:tcPr/>
                </a:tc>
                <a:tc>
                  <a:txBody>
                    <a:bodyPr/>
                    <a:lstStyle/>
                    <a:p>
                      <a:pPr rtl="1"/>
                      <a:r>
                        <a:rPr lang="fa-IR" sz="2000" dirty="0">
                          <a:cs typeface="B Nazanin" panose="00000400000000000000" pitchFamily="2" charset="-78"/>
                        </a:rPr>
                        <a:t>128 ماده و 106 تبصره</a:t>
                      </a:r>
                    </a:p>
                  </a:txBody>
                  <a:tcPr/>
                </a:tc>
                <a:extLst>
                  <a:ext uri="{0D108BD9-81ED-4DB2-BD59-A6C34878D82A}">
                    <a16:rowId xmlns:a16="http://schemas.microsoft.com/office/drawing/2014/main" val="10005"/>
                  </a:ext>
                </a:extLst>
              </a:tr>
              <a:tr h="370840">
                <a:tc>
                  <a:txBody>
                    <a:bodyPr/>
                    <a:lstStyle/>
                    <a:p>
                      <a:pPr rtl="1"/>
                      <a:r>
                        <a:rPr lang="fa-IR" sz="1800" b="1" dirty="0">
                          <a:cs typeface="B Nazanin" panose="00000400000000000000" pitchFamily="2" charset="-78"/>
                        </a:rPr>
                        <a:t>آیین‌نامه‌های</a:t>
                      </a:r>
                      <a:r>
                        <a:rPr lang="fa-IR" sz="1800" b="1" baseline="0" dirty="0">
                          <a:cs typeface="B Nazanin" panose="00000400000000000000" pitchFamily="2" charset="-78"/>
                        </a:rPr>
                        <a:t> اجرایی</a:t>
                      </a:r>
                      <a:endParaRPr lang="fa-IR" sz="1800" b="1" dirty="0">
                        <a:cs typeface="B Nazanin" panose="00000400000000000000" pitchFamily="2" charset="-78"/>
                      </a:endParaRPr>
                    </a:p>
                  </a:txBody>
                  <a:tcPr/>
                </a:tc>
                <a:tc>
                  <a:txBody>
                    <a:bodyPr/>
                    <a:lstStyle/>
                    <a:p>
                      <a:pPr rtl="1"/>
                      <a:r>
                        <a:rPr lang="fa-IR" sz="1400" dirty="0">
                          <a:cs typeface="B Nazanin" panose="00000400000000000000" pitchFamily="2" charset="-78"/>
                        </a:rPr>
                        <a:t>آیين‌نامه اجرائی ماده 16 قانون مديريت</a:t>
                      </a:r>
                      <a:r>
                        <a:rPr lang="fa-IR" sz="1400" baseline="0" dirty="0">
                          <a:cs typeface="B Nazanin" panose="00000400000000000000" pitchFamily="2" charset="-78"/>
                        </a:rPr>
                        <a:t> </a:t>
                      </a:r>
                      <a:r>
                        <a:rPr lang="fa-IR" sz="1400" dirty="0">
                          <a:cs typeface="B Nazanin" panose="00000400000000000000" pitchFamily="2" charset="-78"/>
                        </a:rPr>
                        <a:t>خدمات کشوری- موضوع قيمت تمام شده (1389/07/22، هیأت وزیران)</a:t>
                      </a:r>
                    </a:p>
                    <a:p>
                      <a:pPr rtl="1"/>
                      <a:r>
                        <a:rPr lang="fa-IR" sz="1400" dirty="0">
                          <a:cs typeface="B Nazanin" panose="00000400000000000000" pitchFamily="2" charset="-78"/>
                        </a:rPr>
                        <a:t>آيين‌نامه اجرايی ماده 20 قانون خدمات کشوري - موضوع نظام پيشنهادها (1388/10/13، هیأت وزیران)</a:t>
                      </a:r>
                    </a:p>
                    <a:p>
                      <a:pPr rtl="1"/>
                      <a:r>
                        <a:rPr lang="fa-IR" sz="1400" dirty="0">
                          <a:cs typeface="B Nazanin" panose="00000400000000000000" pitchFamily="2" charset="-78"/>
                        </a:rPr>
                        <a:t>آيين‌نامه اجرايی ماده 22 قانون مديريت خدمات کشوری (1386/10/01، هیأت وزیران)</a:t>
                      </a:r>
                    </a:p>
                    <a:p>
                      <a:pPr rtl="1"/>
                      <a:r>
                        <a:rPr lang="fa-IR" sz="1400" dirty="0">
                          <a:cs typeface="B Nazanin" panose="00000400000000000000" pitchFamily="2" charset="-78"/>
                        </a:rPr>
                        <a:t>آیین‌نامه اجرايی ماده 24- احصا و واگذاری فعاليت‌های تصدی‌گرايانه (1386/10/01، هیأت وزیران)</a:t>
                      </a:r>
                    </a:p>
                    <a:p>
                      <a:pPr rtl="1"/>
                      <a:r>
                        <a:rPr lang="fa-IR" sz="1400" dirty="0">
                          <a:cs typeface="B Nazanin" panose="00000400000000000000" pitchFamily="2" charset="-78"/>
                        </a:rPr>
                        <a:t>آیین‌نامه اجرایی بند ط ماده 29 – مجتمع‌های اداری (1388/10/13، هیأت وزیران)</a:t>
                      </a:r>
                    </a:p>
                    <a:p>
                      <a:pPr algn="just" rtl="1"/>
                      <a:r>
                        <a:rPr lang="fa-IR" sz="1200" dirty="0">
                          <a:cs typeface="B Nazanin" panose="00000400000000000000" pitchFamily="2" charset="-78"/>
                        </a:rPr>
                        <a:t>آیین‌نامه اجرایی بند ز ماده 42 قانون مديريت خدمات کشوری در خصوص داشتن سلامت جسمانی و روانی و توانايی انجام کار (1389/04/23،</a:t>
                      </a:r>
                      <a:r>
                        <a:rPr lang="fa-IR" sz="1200" baseline="0" dirty="0">
                          <a:cs typeface="B Nazanin" panose="00000400000000000000" pitchFamily="2" charset="-78"/>
                        </a:rPr>
                        <a:t> هیأت وزیران)</a:t>
                      </a:r>
                    </a:p>
                    <a:p>
                      <a:pPr algn="just" rtl="1"/>
                      <a:r>
                        <a:rPr lang="fa-IR" sz="1400" dirty="0">
                          <a:cs typeface="B Nazanin" panose="00000400000000000000" pitchFamily="2" charset="-78"/>
                        </a:rPr>
                        <a:t>آیین‌نامه اجرایی ماده46 تعيين صلاحيت کارمندان رسمی (1388/10/13، هیأت وزیران)</a:t>
                      </a:r>
                    </a:p>
                    <a:p>
                      <a:pPr algn="just" rtl="1"/>
                      <a:r>
                        <a:rPr lang="fa-IR" sz="1400" dirty="0">
                          <a:cs typeface="B Nazanin" panose="00000400000000000000" pitchFamily="2" charset="-78"/>
                        </a:rPr>
                        <a:t>آیین‌نامه</a:t>
                      </a:r>
                      <a:r>
                        <a:rPr lang="fa-IR" sz="1400" baseline="0" dirty="0">
                          <a:cs typeface="B Nazanin" panose="00000400000000000000" pitchFamily="2" charset="-78"/>
                        </a:rPr>
                        <a:t> </a:t>
                      </a:r>
                      <a:r>
                        <a:rPr lang="fa-IR" sz="1400" dirty="0">
                          <a:cs typeface="B Nazanin" panose="00000400000000000000" pitchFamily="2" charset="-78"/>
                        </a:rPr>
                        <a:t>اجرایی بند 3 ماده 48- بازخريد خدمت کارکنان ( 1388/11/21، هیأت</a:t>
                      </a:r>
                      <a:r>
                        <a:rPr lang="fa-IR" sz="1400" baseline="0" dirty="0">
                          <a:cs typeface="B Nazanin" panose="00000400000000000000" pitchFamily="2" charset="-78"/>
                        </a:rPr>
                        <a:t> وزیران)</a:t>
                      </a:r>
                    </a:p>
                    <a:p>
                      <a:pPr algn="just" rtl="1"/>
                      <a:r>
                        <a:rPr lang="fa-IR" sz="1400" baseline="0" dirty="0">
                          <a:cs typeface="B Nazanin" panose="00000400000000000000" pitchFamily="2" charset="-78"/>
                        </a:rPr>
                        <a:t>............</a:t>
                      </a:r>
                    </a:p>
                    <a:p>
                      <a:pPr algn="just" rtl="1"/>
                      <a:r>
                        <a:rPr lang="fa-IR" sz="1400" baseline="0" dirty="0">
                          <a:cs typeface="B Nazanin" panose="00000400000000000000" pitchFamily="2" charset="-78"/>
                        </a:rPr>
                        <a:t>آيين‌نامه‌های اجرايی ماده 81و82- ارزيابی عملکرد مديران و کارکنان (1388/01/09، هیأت وزیران)</a:t>
                      </a:r>
                    </a:p>
                    <a:p>
                      <a:pPr algn="just" rtl="1"/>
                      <a:r>
                        <a:rPr lang="fa-IR" sz="1400" dirty="0">
                          <a:cs typeface="B Nazanin" panose="00000400000000000000" pitchFamily="2" charset="-78"/>
                        </a:rPr>
                        <a:t>.........................</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0023446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050" y="915409"/>
            <a:ext cx="8191500" cy="674399"/>
          </a:xfrm>
        </p:spPr>
        <p:txBody>
          <a:bodyPr vert="horz" lIns="91440" tIns="45720" rIns="91440" bIns="45720" rtlCol="0" anchor="ctr">
            <a:normAutofit/>
          </a:bodyPr>
          <a:lstStyle/>
          <a:p>
            <a:pPr algn="ctr"/>
            <a:r>
              <a:rPr lang="fa-IR" b="1" dirty="0">
                <a:ln w="6600">
                  <a:solidFill>
                    <a:schemeClr val="accent2"/>
                  </a:solidFill>
                  <a:prstDash val="solid"/>
                </a:ln>
                <a:solidFill>
                  <a:srgbClr val="FFFFFF"/>
                </a:solidFill>
                <a:effectLst>
                  <a:outerShdw dist="38100" dir="2700000" algn="tl" rotWithShape="0">
                    <a:schemeClr val="accent2"/>
                  </a:outerShdw>
                </a:effectLst>
                <a:cs typeface="B Titr" panose="00000700000000000000" pitchFamily="2" charset="-78"/>
              </a:rPr>
              <a:t> قانون مدیریت خدمات کشوری  </a:t>
            </a:r>
          </a:p>
        </p:txBody>
      </p:sp>
      <p:sp>
        <p:nvSpPr>
          <p:cNvPr id="3" name="Content Placeholder 2"/>
          <p:cNvSpPr>
            <a:spLocks noGrp="1"/>
          </p:cNvSpPr>
          <p:nvPr>
            <p:ph idx="1"/>
          </p:nvPr>
        </p:nvSpPr>
        <p:spPr>
          <a:xfrm>
            <a:off x="1004454" y="2424546"/>
            <a:ext cx="6982692" cy="2718955"/>
          </a:xfrm>
        </p:spPr>
        <p:txBody>
          <a:bodyPr/>
          <a:lstStyle/>
          <a:p>
            <a:pPr marL="0" lvl="0" indent="0" algn="just">
              <a:lnSpc>
                <a:spcPct val="150000"/>
              </a:lnSpc>
              <a:buNone/>
            </a:pPr>
            <a:r>
              <a:rPr lang="fa-IR" dirty="0">
                <a:cs typeface="B Titr" pitchFamily="2" charset="-78"/>
              </a:rPr>
              <a:t>    </a:t>
            </a:r>
            <a:r>
              <a:rPr lang="ar-SA" dirty="0">
                <a:cs typeface="B Titr" pitchFamily="2" charset="-78"/>
              </a:rPr>
              <a:t>قانون مدیریت خدمات کشوری مصوب هشتم مهر ماه 1386 کمیسیون مشترک رسیدگی به لایحه مدیریت خدمات کشوری مجلس شورای اسلامی مطابق اصل هشتاد و پنجم (85) قانون اساسی جمهوری اسلامی ایران که به مجلس شورای اسلامی تقدیم گردیده بود، پس از موافقت مجلس با اجرای آزمایشی آن به مدت پنج سال، در جلسه علنی مورخ 1</a:t>
            </a:r>
            <a:r>
              <a:rPr lang="fa-IR" dirty="0">
                <a:cs typeface="B Titr" pitchFamily="2" charset="-78"/>
              </a:rPr>
              <a:t>386</a:t>
            </a:r>
            <a:r>
              <a:rPr lang="ar-SA" dirty="0">
                <a:cs typeface="B Titr" pitchFamily="2" charset="-78"/>
              </a:rPr>
              <a:t>/7/</a:t>
            </a:r>
            <a:r>
              <a:rPr lang="fa-IR" dirty="0">
                <a:cs typeface="B Titr" pitchFamily="2" charset="-78"/>
              </a:rPr>
              <a:t>18</a:t>
            </a:r>
            <a:r>
              <a:rPr lang="ar-SA" dirty="0">
                <a:cs typeface="B Titr" pitchFamily="2" charset="-78"/>
              </a:rPr>
              <a:t> به ت</a:t>
            </a:r>
            <a:r>
              <a:rPr lang="fa-IR" dirty="0">
                <a:cs typeface="B Titr" pitchFamily="2" charset="-78"/>
              </a:rPr>
              <a:t>أ</a:t>
            </a:r>
            <a:r>
              <a:rPr lang="ar-SA" dirty="0">
                <a:cs typeface="B Titr" pitchFamily="2" charset="-78"/>
              </a:rPr>
              <a:t>یید شورای نگهبان رسید و در تاریخ </a:t>
            </a:r>
            <a:r>
              <a:rPr lang="fa-IR" dirty="0">
                <a:cs typeface="B Titr" pitchFamily="2" charset="-78"/>
              </a:rPr>
              <a:t>1386</a:t>
            </a:r>
            <a:r>
              <a:rPr lang="ar-SA" dirty="0">
                <a:cs typeface="B Titr" pitchFamily="2" charset="-78"/>
              </a:rPr>
              <a:t>/7/</a:t>
            </a:r>
            <a:r>
              <a:rPr lang="fa-IR" dirty="0">
                <a:cs typeface="B Titr" pitchFamily="2" charset="-78"/>
              </a:rPr>
              <a:t>25</a:t>
            </a:r>
            <a:r>
              <a:rPr lang="ar-SA" dirty="0">
                <a:cs typeface="B Titr" pitchFamily="2" charset="-78"/>
              </a:rPr>
              <a:t> جهت اجرا طی نامه‌ای از سوی رئیس مجلس به دولت ابلاغ گردید.</a:t>
            </a:r>
            <a:endParaRPr lang="en-US" dirty="0">
              <a:cs typeface="B Titr" pitchFamily="2" charset="-78"/>
            </a:endParaRPr>
          </a:p>
          <a:p>
            <a:pPr marL="0" indent="0">
              <a:buNone/>
            </a:pPr>
            <a:endParaRPr lang="fa-IR" dirty="0"/>
          </a:p>
        </p:txBody>
      </p:sp>
    </p:spTree>
    <p:extLst>
      <p:ext uri="{BB962C8B-B14F-4D97-AF65-F5344CB8AC3E}">
        <p14:creationId xmlns:p14="http://schemas.microsoft.com/office/powerpoint/2010/main" val="31588281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488373"/>
            <a:ext cx="7680960" cy="1371600"/>
          </a:xfrm>
        </p:spPr>
        <p:txBody>
          <a:bodyPr vert="horz" lIns="91440" tIns="45720" rIns="91440" bIns="45720" rtlCol="0" anchor="ctr">
            <a:normAutofit/>
          </a:bodyPr>
          <a:lstStyle/>
          <a:p>
            <a:pPr algn="ctr"/>
            <a:r>
              <a:rPr lang="ar-SA" sz="3200" b="1" dirty="0">
                <a:ln w="6600">
                  <a:solidFill>
                    <a:schemeClr val="accent2"/>
                  </a:solidFill>
                  <a:prstDash val="solid"/>
                </a:ln>
                <a:solidFill>
                  <a:srgbClr val="FFFFFF"/>
                </a:solidFill>
                <a:effectLst>
                  <a:outerShdw dist="38100" dir="2700000" algn="tl" rotWithShape="0">
                    <a:schemeClr val="accent2"/>
                  </a:outerShdw>
                </a:effectLst>
                <a:cs typeface="B Titr" panose="00000700000000000000" pitchFamily="2" charset="-78"/>
              </a:rPr>
              <a:t>قانون مدیریت خدمات کشوری</a:t>
            </a:r>
            <a:r>
              <a:rPr lang="fa-IR" sz="3200" b="1" dirty="0">
                <a:ln w="6600">
                  <a:solidFill>
                    <a:schemeClr val="accent2"/>
                  </a:solidFill>
                  <a:prstDash val="solid"/>
                </a:ln>
                <a:solidFill>
                  <a:srgbClr val="FFFFFF"/>
                </a:solidFill>
                <a:effectLst>
                  <a:outerShdw dist="38100" dir="2700000" algn="tl" rotWithShape="0">
                    <a:schemeClr val="accent2"/>
                  </a:outerShdw>
                </a:effectLst>
                <a:cs typeface="B Titr" panose="00000700000000000000" pitchFamily="2" charset="-78"/>
              </a:rPr>
              <a:t> شامل 15 فصل و 128 ماده به شرح زیر می باشد: </a:t>
            </a:r>
            <a:endParaRPr lang="en-US" sz="3200" b="1" dirty="0">
              <a:ln w="6600">
                <a:solidFill>
                  <a:schemeClr val="accent2"/>
                </a:solidFill>
                <a:prstDash val="solid"/>
              </a:ln>
              <a:solidFill>
                <a:srgbClr val="FFFFFF"/>
              </a:solidFill>
              <a:effectLst>
                <a:outerShdw dist="38100" dir="2700000" algn="tl" rotWithShape="0">
                  <a:schemeClr val="accent2"/>
                </a:outerShdw>
              </a:effectLst>
              <a:cs typeface="B Titr" panose="00000700000000000000" pitchFamily="2" charset="-78"/>
            </a:endParaRPr>
          </a:p>
        </p:txBody>
      </p:sp>
      <p:sp>
        <p:nvSpPr>
          <p:cNvPr id="3" name="Content Placeholder 2"/>
          <p:cNvSpPr>
            <a:spLocks noGrp="1"/>
          </p:cNvSpPr>
          <p:nvPr>
            <p:ph idx="1"/>
          </p:nvPr>
        </p:nvSpPr>
        <p:spPr>
          <a:xfrm>
            <a:off x="731520" y="1859973"/>
            <a:ext cx="7680960" cy="4488872"/>
          </a:xfrm>
        </p:spPr>
        <p:txBody>
          <a:bodyPr>
            <a:noAutofit/>
          </a:bodyPr>
          <a:lstStyle/>
          <a:p>
            <a:r>
              <a:rPr lang="fa-IR" sz="1200" dirty="0">
                <a:cs typeface="B Titr" pitchFamily="2" charset="-78"/>
              </a:rPr>
              <a:t>فصل اول – تعاریف </a:t>
            </a:r>
            <a:endParaRPr lang="en-US" sz="1200" dirty="0">
              <a:cs typeface="B Titr" pitchFamily="2" charset="-78"/>
            </a:endParaRPr>
          </a:p>
          <a:p>
            <a:r>
              <a:rPr lang="fa-IR" sz="1200" dirty="0">
                <a:cs typeface="B Titr" pitchFamily="2" charset="-78"/>
              </a:rPr>
              <a:t>فصل دوم – راهبردها و فناوری انجام وظایف دولت</a:t>
            </a:r>
            <a:endParaRPr lang="en-US" sz="1200" dirty="0">
              <a:cs typeface="B Titr" pitchFamily="2" charset="-78"/>
            </a:endParaRPr>
          </a:p>
          <a:p>
            <a:r>
              <a:rPr lang="fa-IR" sz="1200" dirty="0">
                <a:cs typeface="B Titr" pitchFamily="2" charset="-78"/>
              </a:rPr>
              <a:t>فصل سوم – حقوق مردم</a:t>
            </a:r>
            <a:endParaRPr lang="en-US" sz="1200" dirty="0">
              <a:cs typeface="B Titr" pitchFamily="2" charset="-78"/>
            </a:endParaRPr>
          </a:p>
          <a:p>
            <a:r>
              <a:rPr lang="fa-IR" sz="1200" dirty="0">
                <a:cs typeface="B Titr" pitchFamily="2" charset="-78"/>
              </a:rPr>
              <a:t>فصل چهارم – ساختار سازمانی</a:t>
            </a:r>
            <a:endParaRPr lang="en-US" sz="1200" dirty="0">
              <a:cs typeface="B Titr" pitchFamily="2" charset="-78"/>
            </a:endParaRPr>
          </a:p>
          <a:p>
            <a:r>
              <a:rPr lang="fa-IR" sz="1200" dirty="0">
                <a:cs typeface="B Titr" pitchFamily="2" charset="-78"/>
              </a:rPr>
              <a:t>فصل پنجم - فناوری اطلاعات و خدمات اداری</a:t>
            </a:r>
            <a:endParaRPr lang="en-US" sz="1200" dirty="0">
              <a:cs typeface="B Titr" pitchFamily="2" charset="-78"/>
            </a:endParaRPr>
          </a:p>
          <a:p>
            <a:r>
              <a:rPr lang="fa-IR" sz="1200" dirty="0">
                <a:cs typeface="B Titr" pitchFamily="2" charset="-78"/>
              </a:rPr>
              <a:t>فصل ششم - ورود به خدمت</a:t>
            </a:r>
            <a:endParaRPr lang="en-US" sz="1200" dirty="0">
              <a:cs typeface="B Titr" pitchFamily="2" charset="-78"/>
            </a:endParaRPr>
          </a:p>
          <a:p>
            <a:r>
              <a:rPr lang="fa-IR" sz="1200" dirty="0">
                <a:cs typeface="B Titr" pitchFamily="2" charset="-78"/>
              </a:rPr>
              <a:t>فصل هفتم – استخدام</a:t>
            </a:r>
            <a:endParaRPr lang="en-US" sz="1200" dirty="0">
              <a:cs typeface="B Titr" pitchFamily="2" charset="-78"/>
            </a:endParaRPr>
          </a:p>
          <a:p>
            <a:r>
              <a:rPr lang="fa-IR" sz="1200" dirty="0">
                <a:cs typeface="B Titr" pitchFamily="2" charset="-78"/>
              </a:rPr>
              <a:t>فصل هشتم - انتصاب و ارتقای شغلی</a:t>
            </a:r>
            <a:endParaRPr lang="en-US" sz="1200" dirty="0">
              <a:cs typeface="B Titr" pitchFamily="2" charset="-78"/>
            </a:endParaRPr>
          </a:p>
          <a:p>
            <a:r>
              <a:rPr lang="fa-IR" sz="1200" dirty="0">
                <a:cs typeface="B Titr" pitchFamily="2" charset="-78"/>
              </a:rPr>
              <a:t>فصل نهم - توانمندسازی کارمندان</a:t>
            </a:r>
          </a:p>
          <a:p>
            <a:r>
              <a:rPr lang="fa-IR" sz="1200" dirty="0">
                <a:cs typeface="B Titr" pitchFamily="2" charset="-78"/>
              </a:rPr>
              <a:t>فصل دهم - حقوق و مزایا</a:t>
            </a:r>
            <a:endParaRPr lang="en-US" sz="1200" dirty="0">
              <a:cs typeface="B Titr" pitchFamily="2" charset="-78"/>
            </a:endParaRPr>
          </a:p>
          <a:p>
            <a:r>
              <a:rPr lang="fa-IR" sz="1200" dirty="0">
                <a:cs typeface="B Titr" pitchFamily="2" charset="-78"/>
              </a:rPr>
              <a:t>فصل یازدهم – ارزیابی عملکرد</a:t>
            </a:r>
            <a:endParaRPr lang="fa-IR" sz="1200" u="sng" dirty="0">
              <a:solidFill>
                <a:srgbClr val="FF0000"/>
              </a:solidFill>
              <a:cs typeface="B Titr" pitchFamily="2" charset="-78"/>
            </a:endParaRPr>
          </a:p>
          <a:p>
            <a:r>
              <a:rPr lang="fa-IR" sz="1200" u="sng" dirty="0">
                <a:solidFill>
                  <a:srgbClr val="7030A0"/>
                </a:solidFill>
                <a:cs typeface="B Titr" pitchFamily="2" charset="-78"/>
              </a:rPr>
              <a:t> فصل دوازدهم- حقوق و تکالیف کارمندان</a:t>
            </a:r>
          </a:p>
          <a:p>
            <a:r>
              <a:rPr lang="fa-IR" sz="1200" dirty="0">
                <a:cs typeface="B Titr" pitchFamily="2" charset="-78"/>
              </a:rPr>
              <a:t>فصل سیزدهم- تأمین اجتماعی</a:t>
            </a:r>
          </a:p>
          <a:p>
            <a:r>
              <a:rPr lang="fa-IR" sz="1200" dirty="0">
                <a:cs typeface="B Titr" pitchFamily="2" charset="-78"/>
              </a:rPr>
              <a:t>  فصل چهاردهم – شورای عالی اداری و شورای توسعه مدیریت ‎‎‎‎‎‎‎‎‎‎‎‎‎‎‎‎‎‎‎‎‎‎‎‎‎‎‎‎‎‎و سرمایه انسانی</a:t>
            </a:r>
          </a:p>
          <a:p>
            <a:r>
              <a:rPr lang="fa-IR" sz="1200" dirty="0">
                <a:cs typeface="B Titr" pitchFamily="2" charset="-78"/>
              </a:rPr>
              <a:t> فصل پانزدهم – مقررات مختلف</a:t>
            </a:r>
            <a:endParaRPr lang="en-US" sz="1200" dirty="0">
              <a:cs typeface="B Titr" pitchFamily="2" charset="-78"/>
            </a:endParaRPr>
          </a:p>
          <a:p>
            <a:pPr marL="0" indent="0">
              <a:buNone/>
            </a:pPr>
            <a:endParaRPr lang="fa-IR" sz="1200" u="sng" dirty="0">
              <a:solidFill>
                <a:srgbClr val="FF0000"/>
              </a:solidFill>
              <a:cs typeface="B Titr" pitchFamily="2" charset="-78"/>
            </a:endParaRPr>
          </a:p>
          <a:p>
            <a:endParaRPr lang="fa-IR" sz="1200" u="sng" dirty="0">
              <a:solidFill>
                <a:srgbClr val="FF0000"/>
              </a:solidFill>
              <a:cs typeface="B Titr" pitchFamily="2" charset="-78"/>
            </a:endParaRPr>
          </a:p>
          <a:p>
            <a:endParaRPr lang="en-US" sz="1200" u="sng" dirty="0">
              <a:solidFill>
                <a:srgbClr val="FF0000"/>
              </a:solidFill>
              <a:cs typeface="B Titr" pitchFamily="2" charset="-78"/>
            </a:endParaRPr>
          </a:p>
          <a:p>
            <a:pPr marL="0" indent="0">
              <a:buNone/>
            </a:pPr>
            <a:endParaRPr lang="en-US" sz="1200" dirty="0">
              <a:cs typeface="B Titr" pitchFamily="2" charset="-78"/>
            </a:endParaRPr>
          </a:p>
          <a:p>
            <a:pPr marL="0" indent="0">
              <a:buNone/>
            </a:pPr>
            <a:endParaRPr lang="fa-IR" sz="1100" dirty="0"/>
          </a:p>
        </p:txBody>
      </p:sp>
    </p:spTree>
    <p:extLst>
      <p:ext uri="{BB962C8B-B14F-4D97-AF65-F5344CB8AC3E}">
        <p14:creationId xmlns:p14="http://schemas.microsoft.com/office/powerpoint/2010/main" val="149048446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362040"/>
            <a:ext cx="7680960" cy="1217377"/>
          </a:xfrm>
        </p:spPr>
        <p:txBody>
          <a:bodyPr vert="horz" lIns="91440" tIns="45720" rIns="91440" bIns="45720" rtlCol="0" anchor="ctr">
            <a:normAutofit/>
          </a:bodyPr>
          <a:lstStyle/>
          <a:p>
            <a:pPr algn="ctr"/>
            <a:r>
              <a:rPr lang="fa-IR" sz="3200" b="1" dirty="0">
                <a:ln w="6600">
                  <a:solidFill>
                    <a:schemeClr val="accent2"/>
                  </a:solidFill>
                  <a:prstDash val="solid"/>
                </a:ln>
                <a:solidFill>
                  <a:srgbClr val="FFFFFF"/>
                </a:solidFill>
                <a:effectLst>
                  <a:outerShdw dist="38100" dir="2700000" algn="tl" rotWithShape="0">
                    <a:schemeClr val="accent2"/>
                  </a:outerShdw>
                </a:effectLst>
                <a:cs typeface="B Titr" panose="00000700000000000000" pitchFamily="2" charset="-78"/>
              </a:rPr>
              <a:t>فصل دوازدهم- حقوق و تکالیف کارمندان</a:t>
            </a:r>
            <a:endParaRPr lang="en-US" sz="3200" b="1" dirty="0">
              <a:ln w="6600">
                <a:solidFill>
                  <a:schemeClr val="accent2"/>
                </a:solidFill>
                <a:prstDash val="solid"/>
              </a:ln>
              <a:solidFill>
                <a:srgbClr val="FFFFFF"/>
              </a:solidFill>
              <a:effectLst>
                <a:outerShdw dist="38100" dir="2700000" algn="tl" rotWithShape="0">
                  <a:schemeClr val="accent2"/>
                </a:outerShdw>
              </a:effectLst>
              <a:cs typeface="B Titr" panose="00000700000000000000" pitchFamily="2" charset="-78"/>
            </a:endParaRPr>
          </a:p>
        </p:txBody>
      </p:sp>
      <p:sp>
        <p:nvSpPr>
          <p:cNvPr id="3" name="Content Placeholder 2"/>
          <p:cNvSpPr>
            <a:spLocks noGrp="1"/>
          </p:cNvSpPr>
          <p:nvPr>
            <p:ph idx="1"/>
          </p:nvPr>
        </p:nvSpPr>
        <p:spPr>
          <a:xfrm>
            <a:off x="415637" y="1579417"/>
            <a:ext cx="8323118" cy="4810991"/>
          </a:xfrm>
        </p:spPr>
        <p:txBody>
          <a:bodyPr>
            <a:normAutofit fontScale="92500" lnSpcReduction="10000"/>
          </a:bodyPr>
          <a:lstStyle/>
          <a:p>
            <a:pPr marL="0" lvl="0" indent="0" algn="just">
              <a:buNone/>
            </a:pPr>
            <a:r>
              <a:rPr lang="fa-IR" sz="2000" dirty="0">
                <a:cs typeface="B Titr" pitchFamily="2" charset="-78"/>
              </a:rPr>
              <a:t>ماده 91- اخذ رشوه و سوءاستفاده از مقام اداری ممنوع می باشد. استفاده از هر گونه امتیاز، تسهیلات، حق مشاوره ، هدیه و موارد مشابه در مقابل انجام وظایف اداری و وظایف مرتبط با شغل توسط کارمندان دستگاه‌های اجرایی در تمام سطوح از افراد حقیقی و حقوقی به جز دستگاه ذی‌ربط خود تخلف محسوب می‌شود.</a:t>
            </a:r>
          </a:p>
          <a:p>
            <a:pPr marL="0" lvl="0" indent="0" algn="just">
              <a:buNone/>
            </a:pPr>
            <a:endParaRPr lang="fa-IR" sz="2000" dirty="0">
              <a:cs typeface="B Titr" pitchFamily="2" charset="-78"/>
            </a:endParaRPr>
          </a:p>
          <a:p>
            <a:pPr marL="0" lvl="0" indent="0" algn="just">
              <a:buNone/>
            </a:pPr>
            <a:r>
              <a:rPr lang="fa-IR" sz="1800" dirty="0">
                <a:cs typeface="B Koodak" pitchFamily="2" charset="-78"/>
              </a:rPr>
              <a:t>تبصره 1- دستگاه‌های اجرایی موظفند علاوه بر نظارت مستقیم مدیران از طریق انجام بازرسی‌های مستمر داخلی توسط بازرسان معتمد و متخصص در اجرای این ماده نظارت مستقیم نمایند. چنانچه تخلف هر یک از کارمندان مستند به گزارش حداقل یک بازرس معتمد به تأیید مدیر مربوطه برسد بالاترین مقام دستگاه اجرایی یا مقامات و مدیران مجاز، می توانند دستور اعمال کسر یک سوم از حقوق، ‎‎‎‎‎‎‎‎‎‎‎‎‎‎‎‎‎‎‎‎‎‎‎‎‎‎‎‎‎‎مزایا و عناوین مشابه و یا انفصال از خدمات دولتی برای مدت یک ماه تا یک سال را برای فرد متخلف صادر نمایند.</a:t>
            </a:r>
            <a:endParaRPr lang="en-US" sz="1800" dirty="0">
              <a:cs typeface="B Koodak" pitchFamily="2" charset="-78"/>
            </a:endParaRPr>
          </a:p>
          <a:p>
            <a:pPr marL="0" indent="0" algn="just">
              <a:buNone/>
            </a:pPr>
            <a:r>
              <a:rPr lang="fa-IR" sz="1800" dirty="0">
                <a:cs typeface="B Koodak" pitchFamily="2" charset="-78"/>
              </a:rPr>
              <a:t>تبصره 2- در صورت تکرار این تخلف به استناد گزارش‌هایی که به تأیید بازرس معتمد و مدیر مربوطه برسد پرونده فرد خاطی به هیأت‌های رسیدگی به تخلفات اداری ارجاع و یکی از مجازات های بازخرید، اخراج و انفصال دائم از خدمات دولتی اعمال خواهد شد.</a:t>
            </a:r>
          </a:p>
          <a:p>
            <a:pPr marL="0" lvl="0" indent="0" algn="just">
              <a:buNone/>
            </a:pPr>
            <a:r>
              <a:rPr lang="fa-IR" sz="1800" dirty="0">
                <a:cs typeface="B Koodak" pitchFamily="2" charset="-78"/>
              </a:rPr>
              <a:t>تبصره 3- دستگاه‌های اجرایی موظفند پرونده افراد حقیقی و حقوقی رشوه‌دهنده به کارمندان دستگاه‌های ‎‎‎‎‎‎‎‎‎‎‎‎‎‎‎‎‎‎‎‎‎‎‎‎‎‎‎‎‎‎ اجرایی را جهت رسیدگی و صدور حکم قضایی به مراجع قضایی ارجاع نمایند.</a:t>
            </a:r>
            <a:endParaRPr lang="en-US" sz="1800" dirty="0">
              <a:cs typeface="B Koodak" pitchFamily="2" charset="-78"/>
            </a:endParaRPr>
          </a:p>
          <a:p>
            <a:pPr marL="0" lvl="0" indent="0" algn="just">
              <a:buNone/>
            </a:pPr>
            <a:r>
              <a:rPr lang="fa-IR" sz="1800" dirty="0">
                <a:cs typeface="B Koodak" pitchFamily="2" charset="-78"/>
              </a:rPr>
              <a:t>تبصره 4- سازمان موظف است اسامی افراد حقیقی و حقوقی رشوه‌دهنده به کارمندان دستگاه‌های اجرایی را جهت ممنوعیت عقد قرارداد به کلیه دستگاه‌‍های اجرایی اعلام نماید.</a:t>
            </a:r>
            <a:endParaRPr lang="en-US" sz="1800" dirty="0">
              <a:cs typeface="B Koodak" pitchFamily="2" charset="-78"/>
            </a:endParaRPr>
          </a:p>
          <a:p>
            <a:pPr marL="0" indent="0" algn="just">
              <a:buNone/>
            </a:pPr>
            <a:endParaRPr lang="fa-IR" sz="1800" dirty="0">
              <a:cs typeface="B Koodak" pitchFamily="2" charset="-78"/>
            </a:endParaRPr>
          </a:p>
          <a:p>
            <a:pPr marL="0" indent="0" algn="just">
              <a:buNone/>
            </a:pPr>
            <a:endParaRPr lang="fa-IR" sz="2000" dirty="0">
              <a:cs typeface="B Titr" pitchFamily="2" charset="-78"/>
            </a:endParaRPr>
          </a:p>
        </p:txBody>
      </p:sp>
    </p:spTree>
    <p:extLst>
      <p:ext uri="{BB962C8B-B14F-4D97-AF65-F5344CB8AC3E}">
        <p14:creationId xmlns:p14="http://schemas.microsoft.com/office/powerpoint/2010/main" val="19876722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1520" y="1267691"/>
            <a:ext cx="7680960" cy="4767349"/>
          </a:xfrm>
        </p:spPr>
        <p:txBody>
          <a:bodyPr>
            <a:normAutofit/>
          </a:bodyPr>
          <a:lstStyle/>
          <a:p>
            <a:pPr marL="0" lvl="0" indent="0" algn="just">
              <a:lnSpc>
                <a:spcPct val="150000"/>
              </a:lnSpc>
              <a:buNone/>
            </a:pPr>
            <a:r>
              <a:rPr lang="fa-IR" sz="2400" dirty="0">
                <a:cs typeface="B Titr" pitchFamily="2" charset="-78"/>
              </a:rPr>
              <a:t>ماده 92- مدیران و سرپرستان بلافصل، مسئول نظارت و کنترل و حفظ روابط سالم کارمندان خود در انجام وظایف محوله می باشند و در مورد عملکرد آنان باید پاسخ‌گو باشند. در صورتی که کارمندان مزبور با اقدامات خود موجب ضرر و زیان دولت گردند و یا تخلفاتی نظیر رشوه و یا سوءاستفاده در حیطه مدیریت مسئولین مزبور مشاهده و اثبات گردد، علاوه بر برخورد با کارمندان خاطی با مدیران و سرپرستان کارمندان (حسب مورد) نیز که در کشف تخلف یا جرایم اهمال نموده باشند مطابق قوانین مربوط، با آنان رفتار خواهد شد.</a:t>
            </a:r>
          </a:p>
          <a:p>
            <a:pPr marL="0" lvl="0" indent="0" algn="just">
              <a:lnSpc>
                <a:spcPct val="150000"/>
              </a:lnSpc>
              <a:buNone/>
            </a:pPr>
            <a:endParaRPr lang="en-US" sz="2400" dirty="0">
              <a:cs typeface="B Titr" pitchFamily="2" charset="-78"/>
            </a:endParaRPr>
          </a:p>
          <a:p>
            <a:pPr algn="just">
              <a:lnSpc>
                <a:spcPct val="150000"/>
              </a:lnSpc>
            </a:pPr>
            <a:endParaRPr lang="fa-IR" sz="2400" dirty="0">
              <a:cs typeface="B Titr" pitchFamily="2" charset="-78"/>
            </a:endParaRPr>
          </a:p>
        </p:txBody>
      </p:sp>
    </p:spTree>
    <p:extLst>
      <p:ext uri="{BB962C8B-B14F-4D97-AF65-F5344CB8AC3E}">
        <p14:creationId xmlns:p14="http://schemas.microsoft.com/office/powerpoint/2010/main" val="6651263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flipV="1">
            <a:off x="1187624" y="990600"/>
            <a:ext cx="6552728" cy="707886"/>
          </a:xfrm>
          <a:prstGeom prst="rect">
            <a:avLst/>
          </a:prstGeom>
        </p:spPr>
        <p:txBody>
          <a:bodyPr wrap="square">
            <a:spAutoFit/>
          </a:bodyPr>
          <a:lstStyle/>
          <a:p>
            <a:pPr algn="just" rtl="1">
              <a:lnSpc>
                <a:spcPct val="200000"/>
              </a:lnSpc>
            </a:pPr>
            <a:r>
              <a:rPr lang="fa-IR" dirty="0">
                <a:cs typeface="B Mitra" pitchFamily="2" charset="-78"/>
              </a:rPr>
              <a:t> </a:t>
            </a:r>
          </a:p>
        </p:txBody>
      </p:sp>
      <p:sp>
        <p:nvSpPr>
          <p:cNvPr id="5" name="Title 1"/>
          <p:cNvSpPr>
            <a:spLocks noGrp="1"/>
          </p:cNvSpPr>
          <p:nvPr>
            <p:ph type="title"/>
          </p:nvPr>
        </p:nvSpPr>
        <p:spPr/>
        <p:txBody>
          <a:bodyPr vert="horz" lIns="91440" tIns="45720" rIns="91440" bIns="45720" rtlCol="0" anchor="ctr">
            <a:normAutofit fontScale="90000"/>
          </a:bodyPr>
          <a:lstStyle/>
          <a:p>
            <a:pPr algn="ctr"/>
            <a:r>
              <a:rPr lang="fa-IR" b="1" cap="none" spc="0" dirty="0">
                <a:ln w="22225">
                  <a:solidFill>
                    <a:schemeClr val="accent2"/>
                  </a:solidFill>
                  <a:prstDash val="solid"/>
                </a:ln>
                <a:solidFill>
                  <a:schemeClr val="accent2">
                    <a:lumMod val="40000"/>
                    <a:lumOff val="60000"/>
                  </a:schemeClr>
                </a:solidFill>
                <a:cs typeface="B Titr" panose="00000700000000000000" pitchFamily="2" charset="-78"/>
              </a:rPr>
              <a:t>تبیین دستورالعمل اجرایی </a:t>
            </a:r>
            <a:br>
              <a:rPr lang="fa-IR" b="1" cap="none" spc="0" dirty="0">
                <a:ln w="22225">
                  <a:solidFill>
                    <a:schemeClr val="accent2"/>
                  </a:solidFill>
                  <a:prstDash val="solid"/>
                </a:ln>
                <a:solidFill>
                  <a:schemeClr val="accent2">
                    <a:lumMod val="40000"/>
                    <a:lumOff val="60000"/>
                  </a:schemeClr>
                </a:solidFill>
                <a:cs typeface="B Titr" panose="00000700000000000000" pitchFamily="2" charset="-78"/>
              </a:rPr>
            </a:br>
            <a:r>
              <a:rPr lang="fa-IR" b="1" cap="none" spc="0" dirty="0">
                <a:ln w="22225">
                  <a:solidFill>
                    <a:schemeClr val="accent2"/>
                  </a:solidFill>
                  <a:prstDash val="solid"/>
                </a:ln>
                <a:solidFill>
                  <a:schemeClr val="accent2">
                    <a:lumMod val="40000"/>
                    <a:lumOff val="60000"/>
                  </a:schemeClr>
                </a:solidFill>
                <a:cs typeface="B Titr" panose="00000700000000000000" pitchFamily="2" charset="-78"/>
              </a:rPr>
              <a:t>مواد (91 و 92) قانون </a:t>
            </a:r>
            <a:br>
              <a:rPr lang="fa-IR" b="1" cap="none" spc="0" dirty="0">
                <a:ln w="22225">
                  <a:solidFill>
                    <a:schemeClr val="accent2"/>
                  </a:solidFill>
                  <a:prstDash val="solid"/>
                </a:ln>
                <a:solidFill>
                  <a:schemeClr val="accent2">
                    <a:lumMod val="40000"/>
                    <a:lumOff val="60000"/>
                  </a:schemeClr>
                </a:solidFill>
                <a:cs typeface="B Titr" panose="00000700000000000000" pitchFamily="2" charset="-78"/>
              </a:rPr>
            </a:br>
            <a:r>
              <a:rPr lang="fa-IR" b="1" cap="none" spc="0" dirty="0">
                <a:ln w="22225">
                  <a:solidFill>
                    <a:schemeClr val="accent2"/>
                  </a:solidFill>
                  <a:prstDash val="solid"/>
                </a:ln>
                <a:solidFill>
                  <a:schemeClr val="accent2">
                    <a:lumMod val="40000"/>
                    <a:lumOff val="60000"/>
                  </a:schemeClr>
                </a:solidFill>
                <a:cs typeface="B Titr" panose="00000700000000000000" pitchFamily="2" charset="-78"/>
              </a:rPr>
              <a:t>مدیریت خدمات کشوری</a:t>
            </a:r>
          </a:p>
        </p:txBody>
      </p:sp>
    </p:spTree>
    <p:extLst>
      <p:ext uri="{BB962C8B-B14F-4D97-AF65-F5344CB8AC3E}">
        <p14:creationId xmlns:p14="http://schemas.microsoft.com/office/powerpoint/2010/main" val="215613084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731520" y="381000"/>
            <a:ext cx="7680960" cy="1371600"/>
          </a:xfrm>
        </p:spPr>
        <p:txBody>
          <a:bodyPr vert="horz" lIns="91440" tIns="45720" rIns="91440" bIns="45720" rtlCol="0" anchor="ctr">
            <a:normAutofit/>
          </a:bodyPr>
          <a:lstStyle/>
          <a:p>
            <a:pPr algn="ctr"/>
            <a:r>
              <a:rPr lang="fa-IR" b="1" dirty="0">
                <a:ln w="6600">
                  <a:solidFill>
                    <a:schemeClr val="accent2"/>
                  </a:solidFill>
                  <a:prstDash val="solid"/>
                </a:ln>
                <a:solidFill>
                  <a:srgbClr val="FFFFFF"/>
                </a:solidFill>
                <a:effectLst>
                  <a:outerShdw dist="38100" dir="2700000" algn="tl" rotWithShape="0">
                    <a:schemeClr val="accent2"/>
                  </a:outerShdw>
                </a:effectLst>
                <a:cs typeface="B Titr" panose="00000700000000000000" pitchFamily="2" charset="-78"/>
              </a:rPr>
              <a:t>ساختار دستورالعمل </a:t>
            </a:r>
          </a:p>
        </p:txBody>
      </p:sp>
      <p:sp>
        <p:nvSpPr>
          <p:cNvPr id="6" name="Content Placeholder 5"/>
          <p:cNvSpPr>
            <a:spLocks noGrp="1"/>
          </p:cNvSpPr>
          <p:nvPr>
            <p:ph idx="1"/>
          </p:nvPr>
        </p:nvSpPr>
        <p:spPr/>
        <p:txBody>
          <a:bodyPr>
            <a:normAutofit fontScale="92500" lnSpcReduction="20000"/>
          </a:bodyPr>
          <a:lstStyle/>
          <a:p>
            <a:pPr marL="342900" indent="-342900">
              <a:lnSpc>
                <a:spcPct val="200000"/>
              </a:lnSpc>
              <a:buFont typeface="Wingdings" pitchFamily="2" charset="2"/>
              <a:buChar char="Ø"/>
            </a:pPr>
            <a:r>
              <a:rPr lang="fa-IR" b="1" dirty="0">
                <a:solidFill>
                  <a:srgbClr val="002060"/>
                </a:solidFill>
                <a:latin typeface="Wingdings" pitchFamily="2" charset="2"/>
                <a:cs typeface="B Titr" pitchFamily="2" charset="-78"/>
              </a:rPr>
              <a:t>تعاریف </a:t>
            </a:r>
          </a:p>
          <a:p>
            <a:pPr marL="342900" indent="-342900">
              <a:buFont typeface="Wingdings" pitchFamily="2" charset="2"/>
              <a:buChar char="Ø"/>
            </a:pPr>
            <a:r>
              <a:rPr lang="fa-IR" b="1" dirty="0">
                <a:solidFill>
                  <a:srgbClr val="002060"/>
                </a:solidFill>
                <a:latin typeface="Wingdings" pitchFamily="2" charset="2"/>
                <a:cs typeface="B Titr" pitchFamily="2" charset="-78"/>
              </a:rPr>
              <a:t> شرایط بازرسان و تعداد آن‌ها </a:t>
            </a:r>
            <a:endParaRPr lang="en-US" b="1" dirty="0">
              <a:solidFill>
                <a:srgbClr val="002060"/>
              </a:solidFill>
              <a:latin typeface="Wingdings" pitchFamily="2" charset="2"/>
              <a:cs typeface="B Titr" pitchFamily="2" charset="-78"/>
            </a:endParaRPr>
          </a:p>
          <a:p>
            <a:pPr marL="342900" indent="-342900">
              <a:buFont typeface="Wingdings" pitchFamily="2" charset="2"/>
              <a:buChar char="Ø"/>
            </a:pPr>
            <a:r>
              <a:rPr lang="fa-IR" b="1" dirty="0">
                <a:solidFill>
                  <a:srgbClr val="002060"/>
                </a:solidFill>
                <a:latin typeface="Wingdings" pitchFamily="2" charset="2"/>
                <a:cs typeface="B Titr" pitchFamily="2" charset="-78"/>
              </a:rPr>
              <a:t>نحوه انتصاب بازرسان</a:t>
            </a:r>
            <a:endParaRPr lang="en-US" b="1" dirty="0">
              <a:solidFill>
                <a:srgbClr val="002060"/>
              </a:solidFill>
              <a:latin typeface="Wingdings" pitchFamily="2" charset="2"/>
              <a:cs typeface="B Titr" pitchFamily="2" charset="-78"/>
            </a:endParaRPr>
          </a:p>
          <a:p>
            <a:pPr marL="342900" indent="-342900" algn="just">
              <a:buFont typeface="Wingdings" pitchFamily="2" charset="2"/>
              <a:buChar char="Ø"/>
            </a:pPr>
            <a:r>
              <a:rPr lang="fa-IR" b="1" dirty="0">
                <a:solidFill>
                  <a:srgbClr val="002060"/>
                </a:solidFill>
                <a:latin typeface="Wingdings" pitchFamily="2" charset="2"/>
                <a:cs typeface="B Titr" pitchFamily="2" charset="-78"/>
              </a:rPr>
              <a:t>آموزش و اطلاع رسانی</a:t>
            </a:r>
            <a:endParaRPr lang="en-US" b="1" dirty="0">
              <a:solidFill>
                <a:srgbClr val="002060"/>
              </a:solidFill>
              <a:latin typeface="Wingdings" pitchFamily="2" charset="2"/>
              <a:cs typeface="B Titr" pitchFamily="2" charset="-78"/>
            </a:endParaRPr>
          </a:p>
          <a:p>
            <a:pPr marL="342900" indent="-342900">
              <a:buFont typeface="Wingdings" pitchFamily="2" charset="2"/>
              <a:buChar char="Ø"/>
            </a:pPr>
            <a:r>
              <a:rPr lang="fa-IR" b="1" dirty="0">
                <a:solidFill>
                  <a:srgbClr val="002060"/>
                </a:solidFill>
                <a:latin typeface="Wingdings" pitchFamily="2" charset="2"/>
                <a:cs typeface="B Titr" pitchFamily="2" charset="-78"/>
              </a:rPr>
              <a:t>هماهنگی و نظارت بر عملکرد بازرسین</a:t>
            </a:r>
            <a:endParaRPr lang="en-US" b="1" dirty="0">
              <a:solidFill>
                <a:srgbClr val="002060"/>
              </a:solidFill>
              <a:latin typeface="Wingdings" pitchFamily="2" charset="2"/>
              <a:cs typeface="B Titr" pitchFamily="2" charset="-78"/>
            </a:endParaRPr>
          </a:p>
          <a:p>
            <a:pPr marL="342900" indent="-342900">
              <a:buFont typeface="Wingdings" pitchFamily="2" charset="2"/>
              <a:buChar char="Ø"/>
            </a:pPr>
            <a:r>
              <a:rPr lang="fa-IR" b="1" dirty="0">
                <a:solidFill>
                  <a:srgbClr val="002060"/>
                </a:solidFill>
                <a:latin typeface="Wingdings" pitchFamily="2" charset="2"/>
                <a:cs typeface="B Titr" pitchFamily="2" charset="-78"/>
              </a:rPr>
              <a:t>شیوه های بازرسی و اولویت های آن</a:t>
            </a:r>
            <a:endParaRPr lang="en-US" b="1" dirty="0">
              <a:solidFill>
                <a:srgbClr val="002060"/>
              </a:solidFill>
              <a:latin typeface="Wingdings" pitchFamily="2" charset="2"/>
              <a:cs typeface="B Titr" pitchFamily="2" charset="-78"/>
            </a:endParaRPr>
          </a:p>
          <a:p>
            <a:pPr marL="342900" indent="-342900">
              <a:buFont typeface="Wingdings" pitchFamily="2" charset="2"/>
              <a:buChar char="Ø"/>
            </a:pPr>
            <a:r>
              <a:rPr lang="fa-IR" b="1" dirty="0">
                <a:solidFill>
                  <a:srgbClr val="002060"/>
                </a:solidFill>
                <a:latin typeface="Wingdings" pitchFamily="2" charset="2"/>
                <a:cs typeface="B Titr" pitchFamily="2" charset="-78"/>
              </a:rPr>
              <a:t>نحوه تنظیم گزارش</a:t>
            </a:r>
            <a:endParaRPr lang="en-US" b="1" dirty="0">
              <a:solidFill>
                <a:srgbClr val="002060"/>
              </a:solidFill>
              <a:latin typeface="Wingdings" pitchFamily="2" charset="2"/>
              <a:cs typeface="B Titr" pitchFamily="2" charset="-78"/>
            </a:endParaRPr>
          </a:p>
          <a:p>
            <a:pPr marL="342900" indent="-342900">
              <a:buFont typeface="Wingdings" pitchFamily="2" charset="2"/>
              <a:buChar char="Ø"/>
            </a:pPr>
            <a:r>
              <a:rPr lang="fa-IR" b="1" dirty="0">
                <a:solidFill>
                  <a:srgbClr val="002060"/>
                </a:solidFill>
                <a:latin typeface="Wingdings" pitchFamily="2" charset="2"/>
                <a:cs typeface="B Titr" pitchFamily="2" charset="-78"/>
              </a:rPr>
              <a:t>فرایند بازرسی</a:t>
            </a:r>
            <a:endParaRPr lang="en-US" b="1" dirty="0">
              <a:solidFill>
                <a:srgbClr val="002060"/>
              </a:solidFill>
              <a:latin typeface="Wingdings" pitchFamily="2" charset="2"/>
              <a:cs typeface="B Titr" pitchFamily="2" charset="-78"/>
            </a:endParaRPr>
          </a:p>
          <a:p>
            <a:pPr marL="342900" indent="-342900">
              <a:buFont typeface="Wingdings" pitchFamily="2" charset="2"/>
              <a:buChar char="Ø"/>
            </a:pPr>
            <a:r>
              <a:rPr lang="fa-IR" b="1" dirty="0">
                <a:solidFill>
                  <a:srgbClr val="002060"/>
                </a:solidFill>
                <a:latin typeface="Wingdings" pitchFamily="2" charset="2"/>
                <a:cs typeface="B Titr" pitchFamily="2" charset="-78"/>
              </a:rPr>
              <a:t>اقدامات حمایتی از بازرسین، شهود و مطلعین</a:t>
            </a:r>
            <a:endParaRPr lang="en-US" b="1" dirty="0">
              <a:solidFill>
                <a:srgbClr val="002060"/>
              </a:solidFill>
              <a:latin typeface="Wingdings" pitchFamily="2" charset="2"/>
              <a:cs typeface="B Titr" pitchFamily="2" charset="-78"/>
            </a:endParaRPr>
          </a:p>
          <a:p>
            <a:pPr marL="342900" indent="-342900">
              <a:buFont typeface="Wingdings" pitchFamily="2" charset="2"/>
              <a:buChar char="Ø"/>
            </a:pPr>
            <a:r>
              <a:rPr lang="fa-IR" b="1" dirty="0">
                <a:solidFill>
                  <a:srgbClr val="002060"/>
                </a:solidFill>
                <a:latin typeface="Wingdings" pitchFamily="2" charset="2"/>
                <a:cs typeface="B Titr" pitchFamily="2" charset="-78"/>
              </a:rPr>
              <a:t>ارزیابی عملکرد بازرسان</a:t>
            </a:r>
            <a:endParaRPr lang="en-US" b="1" dirty="0">
              <a:solidFill>
                <a:srgbClr val="002060"/>
              </a:solidFill>
              <a:latin typeface="Wingdings" pitchFamily="2" charset="2"/>
              <a:cs typeface="B Titr" pitchFamily="2" charset="-78"/>
            </a:endParaRPr>
          </a:p>
          <a:p>
            <a:pPr marL="342900" indent="-342900">
              <a:buFont typeface="Wingdings" pitchFamily="2" charset="2"/>
              <a:buChar char="Ø"/>
            </a:pPr>
            <a:r>
              <a:rPr lang="fa-IR" b="1" dirty="0">
                <a:solidFill>
                  <a:srgbClr val="002060"/>
                </a:solidFill>
                <a:latin typeface="Wingdings" pitchFamily="2" charset="2"/>
                <a:cs typeface="B Titr" pitchFamily="2" charset="-78"/>
              </a:rPr>
              <a:t>سایر موارد</a:t>
            </a:r>
            <a:endParaRPr lang="en-US" b="1" dirty="0">
              <a:solidFill>
                <a:srgbClr val="002060"/>
              </a:solidFill>
              <a:latin typeface="Wingdings" pitchFamily="2" charset="2"/>
              <a:cs typeface="B Titr" pitchFamily="2" charset="-78"/>
            </a:endParaRPr>
          </a:p>
        </p:txBody>
      </p:sp>
    </p:spTree>
    <p:extLst>
      <p:ext uri="{BB962C8B-B14F-4D97-AF65-F5344CB8AC3E}">
        <p14:creationId xmlns:p14="http://schemas.microsoft.com/office/powerpoint/2010/main" val="83911748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874" y="325178"/>
            <a:ext cx="6624736" cy="1080121"/>
          </a:xfrm>
        </p:spPr>
        <p:txBody>
          <a:bodyPr vert="horz" lIns="91440" tIns="45720" rIns="91440" bIns="45720" rtlCol="0" anchor="ctr">
            <a:normAutofit/>
          </a:bodyPr>
          <a:lstStyle/>
          <a:p>
            <a:pPr algn="ctr"/>
            <a:r>
              <a:rPr lang="fa-IR" b="1" dirty="0">
                <a:ln w="6600">
                  <a:solidFill>
                    <a:schemeClr val="accent2"/>
                  </a:solidFill>
                  <a:prstDash val="solid"/>
                </a:ln>
                <a:solidFill>
                  <a:srgbClr val="FFFFFF"/>
                </a:solidFill>
                <a:effectLst>
                  <a:outerShdw dist="38100" dir="2700000" algn="tl" rotWithShape="0">
                    <a:schemeClr val="accent2"/>
                  </a:outerShdw>
                </a:effectLst>
                <a:cs typeface="B Titr" panose="00000700000000000000" pitchFamily="2" charset="-78"/>
              </a:rPr>
              <a:t>اهم موارد مندرج در بخش تعاریف</a:t>
            </a:r>
            <a:endParaRPr lang="en-US" b="1" dirty="0">
              <a:ln w="6600">
                <a:solidFill>
                  <a:schemeClr val="accent2"/>
                </a:solidFill>
                <a:prstDash val="solid"/>
              </a:ln>
              <a:solidFill>
                <a:srgbClr val="FFFFFF"/>
              </a:solidFill>
              <a:effectLst>
                <a:outerShdw dist="38100" dir="2700000" algn="tl" rotWithShape="0">
                  <a:schemeClr val="accent2"/>
                </a:outerShdw>
              </a:effectLst>
              <a:cs typeface="B Titr" panose="00000700000000000000" pitchFamily="2" charset="-78"/>
            </a:endParaRPr>
          </a:p>
        </p:txBody>
      </p:sp>
      <p:sp>
        <p:nvSpPr>
          <p:cNvPr id="4" name="Rectangle 3"/>
          <p:cNvSpPr/>
          <p:nvPr/>
        </p:nvSpPr>
        <p:spPr>
          <a:xfrm>
            <a:off x="428978" y="1126067"/>
            <a:ext cx="7962528" cy="5309146"/>
          </a:xfrm>
          <a:prstGeom prst="rect">
            <a:avLst/>
          </a:prstGeom>
        </p:spPr>
        <p:txBody>
          <a:bodyPr wrap="square">
            <a:spAutoFit/>
          </a:bodyPr>
          <a:lstStyle/>
          <a:p>
            <a:pPr algn="just" rtl="1">
              <a:lnSpc>
                <a:spcPct val="150000"/>
              </a:lnSpc>
              <a:buFont typeface="Wingdings" pitchFamily="2" charset="2"/>
              <a:buChar char="q"/>
            </a:pPr>
            <a:r>
              <a:rPr lang="fa-IR" sz="3200" dirty="0">
                <a:solidFill>
                  <a:srgbClr val="C00000"/>
                </a:solidFill>
                <a:cs typeface="B Titr" pitchFamily="2" charset="-78"/>
              </a:rPr>
              <a:t>کمیته:</a:t>
            </a:r>
            <a:endParaRPr lang="en-US" sz="3200" dirty="0">
              <a:solidFill>
                <a:srgbClr val="C00000"/>
              </a:solidFill>
              <a:cs typeface="B Titr" pitchFamily="2" charset="-78"/>
            </a:endParaRPr>
          </a:p>
          <a:p>
            <a:pPr algn="just" rtl="1">
              <a:lnSpc>
                <a:spcPct val="150000"/>
              </a:lnSpc>
              <a:buNone/>
            </a:pPr>
            <a:r>
              <a:rPr lang="fa-IR" sz="2400" b="1" dirty="0">
                <a:solidFill>
                  <a:srgbClr val="002060"/>
                </a:solidFill>
                <a:cs typeface="B Nazanin" pitchFamily="2" charset="-78"/>
              </a:rPr>
              <a:t>کمیته سلامت اداری و صیانت از حقوق مردم موضوع بند (4) قسمت «الف» بخشنامه شماره 200/93/13472 تاریخ 1393/10/07 معاونت توسعه مدیریت و سرمایه انسانی رئیس جمهور</a:t>
            </a:r>
            <a:r>
              <a:rPr lang="fa-IR" sz="2400" b="1" dirty="0">
                <a:cs typeface="B Nazanin" pitchFamily="2" charset="-78"/>
              </a:rPr>
              <a:t>.</a:t>
            </a:r>
            <a:endParaRPr lang="fa-IR" sz="2400" b="1" dirty="0">
              <a:cs typeface="Zar" pitchFamily="2" charset="-78"/>
            </a:endParaRPr>
          </a:p>
          <a:p>
            <a:pPr algn="r" rtl="1"/>
            <a:endParaRPr lang="en-US" sz="2400" dirty="0">
              <a:cs typeface="Zar" pitchFamily="2" charset="-78"/>
            </a:endParaRPr>
          </a:p>
          <a:p>
            <a:pPr algn="just" rtl="1">
              <a:lnSpc>
                <a:spcPct val="150000"/>
              </a:lnSpc>
              <a:buFont typeface="Wingdings" pitchFamily="2" charset="2"/>
              <a:buChar char="q"/>
            </a:pPr>
            <a:r>
              <a:rPr lang="fa-IR" sz="3200" b="1" dirty="0">
                <a:solidFill>
                  <a:srgbClr val="C00000"/>
                </a:solidFill>
                <a:cs typeface="B Titr" pitchFamily="2" charset="-78"/>
              </a:rPr>
              <a:t>بازرسی مستمر:</a:t>
            </a:r>
            <a:endParaRPr lang="en-US" sz="3200" b="1" dirty="0">
              <a:solidFill>
                <a:srgbClr val="C00000"/>
              </a:solidFill>
              <a:cs typeface="B Titr" pitchFamily="2" charset="-78"/>
            </a:endParaRPr>
          </a:p>
          <a:p>
            <a:pPr algn="just" rtl="1">
              <a:lnSpc>
                <a:spcPct val="150000"/>
              </a:lnSpc>
            </a:pPr>
            <a:r>
              <a:rPr lang="fa-IR" sz="2300" b="1" dirty="0">
                <a:solidFill>
                  <a:srgbClr val="002060"/>
                </a:solidFill>
                <a:cs typeface="B Nazanin" pitchFamily="2" charset="-78"/>
              </a:rPr>
              <a:t>مجموعه فعالیت‌های بازرسی است که بر اساس </a:t>
            </a:r>
            <a:r>
              <a:rPr lang="fa-IR" sz="2800" b="1" dirty="0">
                <a:solidFill>
                  <a:srgbClr val="FF0000"/>
                </a:solidFill>
                <a:cs typeface="B Nazanin" pitchFamily="2" charset="-78"/>
              </a:rPr>
              <a:t>برنامه‌های مدون و منظم </a:t>
            </a:r>
            <a:r>
              <a:rPr lang="fa-IR" sz="2300" b="1" dirty="0">
                <a:solidFill>
                  <a:srgbClr val="002060"/>
                </a:solidFill>
                <a:cs typeface="B Nazanin" pitchFamily="2" charset="-78"/>
              </a:rPr>
              <a:t>در خصوص تخلفات موضوع ماده (91) قانون مدیریت خدمات کشوری با تعیین محدوه و زمان مشخص انجام می‌پذیرد.</a:t>
            </a:r>
            <a:endParaRPr lang="fa-IR" sz="2400" b="1" dirty="0">
              <a:cs typeface="B Nazanin" pitchFamily="2" charset="-78"/>
            </a:endParaRPr>
          </a:p>
        </p:txBody>
      </p:sp>
    </p:spTree>
    <p:extLst>
      <p:ext uri="{BB962C8B-B14F-4D97-AF65-F5344CB8AC3E}">
        <p14:creationId xmlns:p14="http://schemas.microsoft.com/office/powerpoint/2010/main" val="312209883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05245" y="1371600"/>
            <a:ext cx="8208820" cy="4966855"/>
          </a:xfrm>
        </p:spPr>
        <p:txBody>
          <a:bodyPr>
            <a:normAutofit/>
          </a:bodyPr>
          <a:lstStyle/>
          <a:p>
            <a:pPr algn="justLow">
              <a:lnSpc>
                <a:spcPct val="150000"/>
              </a:lnSpc>
              <a:buFont typeface="Wingdings" pitchFamily="2" charset="2"/>
              <a:buChar char="q"/>
            </a:pPr>
            <a:r>
              <a:rPr lang="fa-IR" sz="2400" dirty="0">
                <a:solidFill>
                  <a:srgbClr val="C00000"/>
                </a:solidFill>
                <a:cs typeface="B Titr" pitchFamily="2" charset="-78"/>
              </a:rPr>
              <a:t>بازرسی موردی: </a:t>
            </a:r>
            <a:endParaRPr lang="en-US" sz="2400" dirty="0">
              <a:solidFill>
                <a:srgbClr val="C00000"/>
              </a:solidFill>
              <a:cs typeface="B Titr" pitchFamily="2" charset="-78"/>
            </a:endParaRPr>
          </a:p>
          <a:p>
            <a:pPr algn="justLow">
              <a:lnSpc>
                <a:spcPct val="150000"/>
              </a:lnSpc>
              <a:buNone/>
            </a:pPr>
            <a:r>
              <a:rPr lang="fa-IR" sz="2400" dirty="0">
                <a:solidFill>
                  <a:srgbClr val="002060"/>
                </a:solidFill>
                <a:cs typeface="B Nazanin" pitchFamily="2" charset="-78"/>
              </a:rPr>
              <a:t>یکی از طرق بازرسی است که خارج از برنامه‌های مدون و متعاقب </a:t>
            </a:r>
            <a:r>
              <a:rPr lang="fa-IR" sz="3600" u="sng" dirty="0">
                <a:solidFill>
                  <a:srgbClr val="FF0000"/>
                </a:solidFill>
                <a:cs typeface="B Nazanin" pitchFamily="2" charset="-78"/>
              </a:rPr>
              <a:t>وصول شکایات و گزارش‌های</a:t>
            </a:r>
            <a:r>
              <a:rPr lang="fa-IR" sz="2400" dirty="0">
                <a:solidFill>
                  <a:srgbClr val="002060"/>
                </a:solidFill>
                <a:cs typeface="B Nazanin" pitchFamily="2" charset="-78"/>
              </a:rPr>
              <a:t> مقرون به صحت </a:t>
            </a:r>
            <a:r>
              <a:rPr lang="fa-IR" sz="3200" i="1" dirty="0">
                <a:cs typeface="B Nazanin" pitchFamily="2" charset="-78"/>
              </a:rPr>
              <a:t>(نظیر مراجعان، سازمان‌های مردم‌نهاد و سایر کارمندان دستگاه که به نحوی از موضوع مطلع شده‌اند)</a:t>
            </a:r>
            <a:r>
              <a:rPr lang="fa-IR" sz="2400" dirty="0">
                <a:solidFill>
                  <a:srgbClr val="002060"/>
                </a:solidFill>
                <a:cs typeface="B Nazanin" pitchFamily="2" charset="-78"/>
              </a:rPr>
              <a:t>، </a:t>
            </a:r>
            <a:r>
              <a:rPr lang="fa-IR" sz="2400" u="sng" dirty="0">
                <a:solidFill>
                  <a:srgbClr val="FF0000"/>
                </a:solidFill>
                <a:cs typeface="B Nazanin" pitchFamily="2" charset="-78"/>
              </a:rPr>
              <a:t>اعلام</a:t>
            </a:r>
            <a:r>
              <a:rPr lang="fa-IR" sz="2400" dirty="0">
                <a:solidFill>
                  <a:srgbClr val="002060"/>
                </a:solidFill>
                <a:cs typeface="B Nazanin" pitchFamily="2" charset="-78"/>
              </a:rPr>
              <a:t> سازمان، هیأت عالی نظارت، </a:t>
            </a:r>
            <a:r>
              <a:rPr lang="fa-IR" sz="2400" u="sng" dirty="0">
                <a:solidFill>
                  <a:srgbClr val="FF0000"/>
                </a:solidFill>
                <a:cs typeface="B Nazanin" pitchFamily="2" charset="-78"/>
              </a:rPr>
              <a:t>دستور</a:t>
            </a:r>
            <a:r>
              <a:rPr lang="fa-IR" sz="2400" dirty="0">
                <a:solidFill>
                  <a:srgbClr val="002060"/>
                </a:solidFill>
                <a:cs typeface="B Nazanin" pitchFamily="2" charset="-78"/>
              </a:rPr>
              <a:t> بالاترین مقام دستگاه‌های اجرایی یا مقامات و مدیران مجاز یا </a:t>
            </a:r>
            <a:r>
              <a:rPr lang="fa-IR" sz="2400" u="sng" dirty="0">
                <a:solidFill>
                  <a:srgbClr val="FF0000"/>
                </a:solidFill>
                <a:cs typeface="B Nazanin" pitchFamily="2" charset="-78"/>
              </a:rPr>
              <a:t>درخواست</a:t>
            </a:r>
            <a:r>
              <a:rPr lang="fa-IR" sz="2400" dirty="0">
                <a:solidFill>
                  <a:srgbClr val="002060"/>
                </a:solidFill>
                <a:cs typeface="B Nazanin" pitchFamily="2" charset="-78"/>
              </a:rPr>
              <a:t> سایر مسئولین ذی‌ربط دستگاه در محدوده ماده (91) قانون صورت می‌پذیرد.</a:t>
            </a:r>
          </a:p>
          <a:p>
            <a:pPr algn="justLow">
              <a:lnSpc>
                <a:spcPct val="150000"/>
              </a:lnSpc>
              <a:buNone/>
            </a:pPr>
            <a:endParaRPr lang="en-US" sz="2400" dirty="0"/>
          </a:p>
        </p:txBody>
      </p:sp>
      <p:sp>
        <p:nvSpPr>
          <p:cNvPr id="3" name="Footer Placeholder 2"/>
          <p:cNvSpPr>
            <a:spLocks noGrp="1"/>
          </p:cNvSpPr>
          <p:nvPr>
            <p:ph type="ftr" sz="quarter" idx="4294967295"/>
          </p:nvPr>
        </p:nvSpPr>
        <p:spPr>
          <a:xfrm>
            <a:off x="6553200" y="6464300"/>
            <a:ext cx="2590800" cy="320675"/>
          </a:xfrm>
        </p:spPr>
        <p:txBody>
          <a:bodyPr/>
          <a:lstStyle/>
          <a:p>
            <a:endParaRPr lang="en-US" dirty="0"/>
          </a:p>
        </p:txBody>
      </p:sp>
    </p:spTree>
    <p:extLst>
      <p:ext uri="{BB962C8B-B14F-4D97-AF65-F5344CB8AC3E}">
        <p14:creationId xmlns:p14="http://schemas.microsoft.com/office/powerpoint/2010/main" val="32467953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642594"/>
            <a:ext cx="7680960" cy="1082297"/>
          </a:xfrm>
        </p:spPr>
        <p:txBody>
          <a:bodyPr>
            <a:normAutofit/>
          </a:bodyPr>
          <a:lstStyle/>
          <a:p>
            <a:pPr algn="ctr"/>
            <a:r>
              <a:rPr lang="fa-IR" b="1" dirty="0">
                <a:ln w="6600">
                  <a:solidFill>
                    <a:schemeClr val="accent2"/>
                  </a:solidFill>
                  <a:prstDash val="solid"/>
                </a:ln>
                <a:solidFill>
                  <a:srgbClr val="FFFFFF"/>
                </a:solidFill>
                <a:effectLst>
                  <a:outerShdw dist="38100" dir="2700000" algn="tl" rotWithShape="0">
                    <a:schemeClr val="accent2"/>
                  </a:outerShdw>
                </a:effectLst>
                <a:cs typeface="B Titr" panose="00000700000000000000" pitchFamily="2" charset="-78"/>
              </a:rPr>
              <a:t>فساد چیست؟</a:t>
            </a:r>
            <a:br>
              <a:rPr lang="fa-IR" b="1" dirty="0">
                <a:ln w="6600">
                  <a:solidFill>
                    <a:schemeClr val="accent2"/>
                  </a:solidFill>
                  <a:prstDash val="solid"/>
                </a:ln>
                <a:solidFill>
                  <a:srgbClr val="FFFFFF"/>
                </a:solidFill>
                <a:effectLst>
                  <a:outerShdw dist="38100" dir="2700000" algn="tl" rotWithShape="0">
                    <a:schemeClr val="accent2"/>
                  </a:outerShdw>
                </a:effectLst>
                <a:cs typeface="B Titr" panose="00000700000000000000" pitchFamily="2" charset="-78"/>
              </a:rPr>
            </a:br>
            <a:r>
              <a:rPr lang="en-US" sz="3100" b="1" dirty="0">
                <a:ln w="6600">
                  <a:solidFill>
                    <a:schemeClr val="accent2"/>
                  </a:solidFill>
                  <a:prstDash val="solid"/>
                </a:ln>
                <a:solidFill>
                  <a:srgbClr val="FFFFFF"/>
                </a:solidFill>
                <a:effectLst>
                  <a:outerShdw dist="38100" dir="2700000" algn="tl" rotWithShape="0">
                    <a:schemeClr val="accent2"/>
                  </a:outerShdw>
                </a:effectLst>
                <a:cs typeface="B Titr" panose="00000700000000000000" pitchFamily="2" charset="-78"/>
              </a:rPr>
              <a:t>What is Corruption</a:t>
            </a:r>
            <a:endParaRPr lang="fa-IR" sz="3100" b="1" dirty="0">
              <a:ln w="6600">
                <a:solidFill>
                  <a:schemeClr val="accent2"/>
                </a:solidFill>
                <a:prstDash val="solid"/>
              </a:ln>
              <a:solidFill>
                <a:srgbClr val="FFFFFF"/>
              </a:solidFill>
              <a:effectLst>
                <a:outerShdw dist="38100" dir="2700000" algn="tl" rotWithShape="0">
                  <a:schemeClr val="accent2"/>
                </a:outerShdw>
              </a:effectLst>
              <a:cs typeface="B Titr" panose="00000700000000000000" pitchFamily="2" charset="-78"/>
            </a:endParaRPr>
          </a:p>
        </p:txBody>
      </p:sp>
      <p:sp>
        <p:nvSpPr>
          <p:cNvPr id="3" name="Content Placeholder 2"/>
          <p:cNvSpPr>
            <a:spLocks noGrp="1"/>
          </p:cNvSpPr>
          <p:nvPr>
            <p:ph idx="1"/>
          </p:nvPr>
        </p:nvSpPr>
        <p:spPr>
          <a:xfrm>
            <a:off x="731520" y="1724891"/>
            <a:ext cx="7680960" cy="4310149"/>
          </a:xfrm>
        </p:spPr>
        <p:txBody>
          <a:bodyPr>
            <a:normAutofit lnSpcReduction="10000"/>
          </a:bodyPr>
          <a:lstStyle/>
          <a:p>
            <a:pPr algn="just">
              <a:lnSpc>
                <a:spcPct val="150000"/>
              </a:lnSpc>
            </a:pPr>
            <a:r>
              <a:rPr lang="fa-IR" b="1" dirty="0">
                <a:cs typeface="B Nazanin" pitchFamily="2" charset="-78"/>
              </a:rPr>
              <a:t>در</a:t>
            </a:r>
            <a:r>
              <a:rPr lang="fa-IR" b="1" dirty="0"/>
              <a:t> </a:t>
            </a:r>
            <a:r>
              <a:rPr lang="fa-IR" b="1" dirty="0">
                <a:cs typeface="B Nazanin" pitchFamily="2" charset="-78"/>
              </a:rPr>
              <a:t>جوامع گوناگون بر حسب نگرش‌ها تعاریف گوناگونی از فساد مطرح شده است. کلمه فساد از ریشه فرانسوی </a:t>
            </a:r>
            <a:r>
              <a:rPr lang="en-US" b="1" dirty="0">
                <a:cs typeface="B Nazanin" pitchFamily="2" charset="-78"/>
              </a:rPr>
              <a:t>(corruption)</a:t>
            </a:r>
            <a:r>
              <a:rPr lang="fa-IR" b="1" dirty="0">
                <a:cs typeface="B Nazanin" pitchFamily="2" charset="-78"/>
              </a:rPr>
              <a:t> و ریشه لاتینی </a:t>
            </a:r>
            <a:r>
              <a:rPr lang="en-US" b="1" dirty="0" err="1">
                <a:cs typeface="B Nazanin" pitchFamily="2" charset="-78"/>
              </a:rPr>
              <a:t>Rumpere</a:t>
            </a:r>
            <a:r>
              <a:rPr lang="en-US" b="1" dirty="0">
                <a:cs typeface="B Nazanin" pitchFamily="2" charset="-78"/>
              </a:rPr>
              <a:t>)</a:t>
            </a:r>
            <a:r>
              <a:rPr lang="fa-IR" b="1" dirty="0">
                <a:cs typeface="B Nazanin" pitchFamily="2" charset="-78"/>
              </a:rPr>
              <a:t>)به معنای نقض کردن یا شکستن گرفته شده است. آنچه که شکسته می‌شود می‌تواند یک شیوه رفتار اخلاقی یا اجتماعی و یا مقررات ادارای باشد. فساد از لحاظ لغوی به معنای تباهی و در هم شکستن یک مجموعه و از لحاظ اصطلاحی به معنای سوءاستفاده صاحب منصبان از موقعیت دولتی برای مقاصد شخصی است</a:t>
            </a:r>
            <a:r>
              <a:rPr lang="fa-IR" dirty="0">
                <a:cs typeface="B Nazanin" pitchFamily="2" charset="-78"/>
              </a:rPr>
              <a:t>. </a:t>
            </a:r>
            <a:endParaRPr lang="en-US" dirty="0">
              <a:cs typeface="B Nazanin" pitchFamily="2" charset="-78"/>
            </a:endParaRPr>
          </a:p>
          <a:p>
            <a:pPr algn="just">
              <a:lnSpc>
                <a:spcPct val="150000"/>
              </a:lnSpc>
            </a:pPr>
            <a:r>
              <a:rPr lang="fa-IR" b="1" dirty="0">
                <a:cs typeface="B Nazanin" pitchFamily="2" charset="-78"/>
              </a:rPr>
              <a:t>تعریف بانک جهانی: «فساد عبارت است از سوء‌استفاده از اختیارات دولتی برای کسب منافع شخصی.» </a:t>
            </a:r>
          </a:p>
          <a:p>
            <a:pPr algn="just">
              <a:lnSpc>
                <a:spcPct val="150000"/>
              </a:lnSpc>
            </a:pPr>
            <a:r>
              <a:rPr lang="fa-IR" b="1" dirty="0">
                <a:cs typeface="B Nazanin" pitchFamily="2" charset="-78"/>
              </a:rPr>
              <a:t>در فرهنگ وبستر نیز فساد این گونه تعریف شده است: فساد پاداش نامشروعی است که برای ترغیب فرد به تخلف از وظیفه محوله پرداخت می‌شود.</a:t>
            </a:r>
          </a:p>
        </p:txBody>
      </p:sp>
    </p:spTree>
    <p:extLst>
      <p:ext uri="{BB962C8B-B14F-4D97-AF65-F5344CB8AC3E}">
        <p14:creationId xmlns:p14="http://schemas.microsoft.com/office/powerpoint/2010/main" val="124170031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40326" y="1536174"/>
            <a:ext cx="7994073" cy="4278094"/>
          </a:xfrm>
          <a:prstGeom prst="rect">
            <a:avLst/>
          </a:prstGeom>
        </p:spPr>
        <p:txBody>
          <a:bodyPr wrap="square">
            <a:spAutoFit/>
          </a:bodyPr>
          <a:lstStyle/>
          <a:p>
            <a:pPr algn="just" rtl="1">
              <a:lnSpc>
                <a:spcPct val="150000"/>
              </a:lnSpc>
              <a:buFont typeface="Wingdings" pitchFamily="2" charset="2"/>
              <a:buChar char="q"/>
            </a:pPr>
            <a:r>
              <a:rPr lang="fa-IR" sz="2400" dirty="0">
                <a:solidFill>
                  <a:srgbClr val="002060"/>
                </a:solidFill>
                <a:cs typeface="B Titr" pitchFamily="2" charset="-78"/>
              </a:rPr>
              <a:t> </a:t>
            </a:r>
            <a:r>
              <a:rPr lang="fa-IR" sz="2200" dirty="0">
                <a:solidFill>
                  <a:srgbClr val="002060"/>
                </a:solidFill>
                <a:cs typeface="B Titr" pitchFamily="2" charset="-78"/>
              </a:rPr>
              <a:t>بازرسان منتخب می‌بایست متصف به </a:t>
            </a:r>
            <a:r>
              <a:rPr lang="fa-IR" sz="2200" dirty="0">
                <a:solidFill>
                  <a:srgbClr val="C00000"/>
                </a:solidFill>
                <a:cs typeface="B Titr" pitchFamily="2" charset="-78"/>
              </a:rPr>
              <a:t>امانت‌داری</a:t>
            </a:r>
            <a:r>
              <a:rPr lang="fa-IR" sz="2200" dirty="0">
                <a:solidFill>
                  <a:srgbClr val="002060"/>
                </a:solidFill>
                <a:cs typeface="B Titr" pitchFamily="2" charset="-78"/>
              </a:rPr>
              <a:t> و </a:t>
            </a:r>
            <a:r>
              <a:rPr lang="fa-IR" sz="2200" dirty="0">
                <a:solidFill>
                  <a:srgbClr val="C00000"/>
                </a:solidFill>
                <a:cs typeface="B Titr" pitchFamily="2" charset="-78"/>
              </a:rPr>
              <a:t>صداقت</a:t>
            </a:r>
            <a:r>
              <a:rPr lang="fa-IR" sz="2200" dirty="0">
                <a:solidFill>
                  <a:srgbClr val="002060"/>
                </a:solidFill>
                <a:cs typeface="B Titr" pitchFamily="2" charset="-78"/>
              </a:rPr>
              <a:t> بوده و از </a:t>
            </a:r>
            <a:r>
              <a:rPr lang="fa-IR" sz="2200" dirty="0">
                <a:solidFill>
                  <a:srgbClr val="C00000"/>
                </a:solidFill>
                <a:cs typeface="B Titr" pitchFamily="2" charset="-78"/>
              </a:rPr>
              <a:t>حسن شهرت </a:t>
            </a:r>
            <a:r>
              <a:rPr lang="fa-IR" sz="2200" dirty="0">
                <a:solidFill>
                  <a:srgbClr val="002060"/>
                </a:solidFill>
                <a:cs typeface="B Titr" pitchFamily="2" charset="-78"/>
              </a:rPr>
              <a:t>برخوردار باشند و از میان افراد </a:t>
            </a:r>
            <a:r>
              <a:rPr lang="fa-IR" sz="2200" dirty="0">
                <a:solidFill>
                  <a:srgbClr val="C00000"/>
                </a:solidFill>
                <a:cs typeface="B Titr" pitchFamily="2" charset="-78"/>
              </a:rPr>
              <a:t>مطلع</a:t>
            </a:r>
            <a:r>
              <a:rPr lang="fa-IR" sz="2200" dirty="0">
                <a:solidFill>
                  <a:srgbClr val="002060"/>
                </a:solidFill>
                <a:cs typeface="B Titr" pitchFamily="2" charset="-78"/>
              </a:rPr>
              <a:t>، دارای </a:t>
            </a:r>
            <a:r>
              <a:rPr lang="fa-IR" sz="2200" dirty="0">
                <a:solidFill>
                  <a:srgbClr val="C00000"/>
                </a:solidFill>
                <a:cs typeface="B Titr" pitchFamily="2" charset="-78"/>
              </a:rPr>
              <a:t>تحصیلات عالی </a:t>
            </a:r>
            <a:r>
              <a:rPr lang="fa-IR" sz="2200" dirty="0">
                <a:solidFill>
                  <a:srgbClr val="002060"/>
                </a:solidFill>
                <a:cs typeface="B Titr" pitchFamily="2" charset="-78"/>
              </a:rPr>
              <a:t>و با </a:t>
            </a:r>
            <a:r>
              <a:rPr lang="fa-IR" sz="2200" dirty="0">
                <a:solidFill>
                  <a:srgbClr val="C00000"/>
                </a:solidFill>
                <a:cs typeface="B Titr" pitchFamily="2" charset="-78"/>
              </a:rPr>
              <a:t>سوابق اجرایی موثر </a:t>
            </a:r>
            <a:r>
              <a:rPr lang="fa-IR" sz="2200" dirty="0">
                <a:solidFill>
                  <a:srgbClr val="002060"/>
                </a:solidFill>
                <a:cs typeface="B Titr" pitchFamily="2" charset="-78"/>
              </a:rPr>
              <a:t>انتخاب شوند. </a:t>
            </a:r>
          </a:p>
          <a:p>
            <a:pPr algn="just" rtl="1">
              <a:lnSpc>
                <a:spcPct val="150000"/>
              </a:lnSpc>
            </a:pPr>
            <a:r>
              <a:rPr lang="fa-IR" dirty="0">
                <a:cs typeface="B Titr" pitchFamily="2" charset="-78"/>
              </a:rPr>
              <a:t>در اجرای این ماده بازرسان می‌بایست </a:t>
            </a:r>
            <a:r>
              <a:rPr lang="fa-IR" dirty="0">
                <a:solidFill>
                  <a:srgbClr val="C00000"/>
                </a:solidFill>
                <a:cs typeface="B Titr" pitchFamily="2" charset="-78"/>
              </a:rPr>
              <a:t>واجد شرایط ذیل </a:t>
            </a:r>
            <a:r>
              <a:rPr lang="fa-IR" dirty="0">
                <a:cs typeface="B Titr" pitchFamily="2" charset="-78"/>
              </a:rPr>
              <a:t>باشند:</a:t>
            </a:r>
          </a:p>
          <a:p>
            <a:pPr algn="just" rtl="1">
              <a:lnSpc>
                <a:spcPct val="150000"/>
              </a:lnSpc>
            </a:pPr>
            <a:endParaRPr lang="fa-IR" sz="2400" dirty="0">
              <a:solidFill>
                <a:srgbClr val="002060"/>
              </a:solidFill>
              <a:cs typeface="B Titr" pitchFamily="2" charset="-78"/>
            </a:endParaRPr>
          </a:p>
          <a:p>
            <a:pPr marL="342900" lvl="0" indent="-342900" algn="just" rtl="1">
              <a:buFont typeface="Wingdings" pitchFamily="2" charset="2"/>
              <a:buChar char="ü"/>
            </a:pPr>
            <a:r>
              <a:rPr lang="fa-IR" sz="2800" b="1" dirty="0">
                <a:solidFill>
                  <a:srgbClr val="002060"/>
                </a:solidFill>
                <a:cs typeface="B Titr" pitchFamily="2" charset="-78"/>
              </a:rPr>
              <a:t>دارا بودن معیارهای </a:t>
            </a:r>
            <a:r>
              <a:rPr lang="fa-IR" sz="2800" b="1" dirty="0">
                <a:solidFill>
                  <a:srgbClr val="C00000"/>
                </a:solidFill>
                <a:cs typeface="B Titr" pitchFamily="2" charset="-78"/>
              </a:rPr>
              <a:t>اخلاق حرفه‌ای بازرسی </a:t>
            </a:r>
            <a:r>
              <a:rPr lang="fa-IR" sz="2800" b="1" dirty="0">
                <a:solidFill>
                  <a:srgbClr val="002060"/>
                </a:solidFill>
                <a:cs typeface="B Titr" pitchFamily="2" charset="-78"/>
              </a:rPr>
              <a:t>نظیر:</a:t>
            </a:r>
          </a:p>
          <a:p>
            <a:pPr lvl="0" algn="just" rtl="1"/>
            <a:endParaRPr lang="fa-IR" sz="2300" b="1" dirty="0">
              <a:solidFill>
                <a:srgbClr val="002060"/>
              </a:solidFill>
              <a:cs typeface="B Titr" pitchFamily="2" charset="-78"/>
            </a:endParaRPr>
          </a:p>
          <a:p>
            <a:pPr lvl="0" algn="just" rtl="1"/>
            <a:r>
              <a:rPr lang="fa-IR" sz="2300" b="1" dirty="0">
                <a:solidFill>
                  <a:srgbClr val="002060"/>
                </a:solidFill>
                <a:cs typeface="B Titr" pitchFamily="2" charset="-78"/>
              </a:rPr>
              <a:t> </a:t>
            </a:r>
            <a:r>
              <a:rPr lang="fa-IR" sz="2800" b="1" dirty="0">
                <a:solidFill>
                  <a:srgbClr val="002060"/>
                </a:solidFill>
                <a:cs typeface="B Titr" pitchFamily="2" charset="-78"/>
              </a:rPr>
              <a:t>شکیبایی، جدیت، سخت‌کوشی، رازداری، مثبت‌گرایی، انظباط، خوش‌رفتاری و بی‌طرفی</a:t>
            </a:r>
            <a:endParaRPr lang="en-US" sz="2800" b="1" dirty="0">
              <a:solidFill>
                <a:srgbClr val="002060"/>
              </a:solidFill>
              <a:cs typeface="B Titr" pitchFamily="2" charset="-78"/>
            </a:endParaRPr>
          </a:p>
        </p:txBody>
      </p:sp>
      <p:sp>
        <p:nvSpPr>
          <p:cNvPr id="5" name="Title 1"/>
          <p:cNvSpPr>
            <a:spLocks noGrp="1"/>
          </p:cNvSpPr>
          <p:nvPr>
            <p:ph type="title"/>
          </p:nvPr>
        </p:nvSpPr>
        <p:spPr>
          <a:xfrm>
            <a:off x="459339" y="382528"/>
            <a:ext cx="8191500" cy="868363"/>
          </a:xfrm>
        </p:spPr>
        <p:txBody>
          <a:bodyPr vert="horz" lIns="91440" tIns="45720" rIns="91440" bIns="45720" rtlCol="0" anchor="ctr">
            <a:normAutofit/>
          </a:bodyPr>
          <a:lstStyle/>
          <a:p>
            <a:pPr algn="ctr"/>
            <a:r>
              <a:rPr lang="fa-IR" b="1" dirty="0">
                <a:ln w="6600">
                  <a:solidFill>
                    <a:schemeClr val="accent2"/>
                  </a:solidFill>
                  <a:prstDash val="solid"/>
                </a:ln>
                <a:solidFill>
                  <a:srgbClr val="FFFFFF"/>
                </a:solidFill>
                <a:effectLst>
                  <a:outerShdw dist="38100" dir="2700000" algn="tl" rotWithShape="0">
                    <a:schemeClr val="accent2"/>
                  </a:outerShdw>
                </a:effectLst>
                <a:cs typeface="B Titr" panose="00000700000000000000" pitchFamily="2" charset="-78"/>
              </a:rPr>
              <a:t>شرایط بازرسان و تعداد آن‌ها</a:t>
            </a:r>
            <a:endParaRPr lang="en-US" b="1" dirty="0">
              <a:ln w="6600">
                <a:solidFill>
                  <a:schemeClr val="accent2"/>
                </a:solidFill>
                <a:prstDash val="solid"/>
              </a:ln>
              <a:solidFill>
                <a:srgbClr val="FFFFFF"/>
              </a:solidFill>
              <a:effectLst>
                <a:outerShdw dist="38100" dir="2700000" algn="tl" rotWithShape="0">
                  <a:schemeClr val="accent2"/>
                </a:outerShdw>
              </a:effectLst>
              <a:cs typeface="B Titr" panose="00000700000000000000" pitchFamily="2" charset="-78"/>
            </a:endParaRPr>
          </a:p>
        </p:txBody>
      </p:sp>
    </p:spTree>
    <p:extLst>
      <p:ext uri="{BB962C8B-B14F-4D97-AF65-F5344CB8AC3E}">
        <p14:creationId xmlns:p14="http://schemas.microsoft.com/office/powerpoint/2010/main" val="284143477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a:ln w="6600">
                  <a:solidFill>
                    <a:schemeClr val="accent2"/>
                  </a:solidFill>
                  <a:prstDash val="solid"/>
                </a:ln>
                <a:solidFill>
                  <a:srgbClr val="FFFFFF"/>
                </a:solidFill>
                <a:effectLst>
                  <a:outerShdw dist="38100" dir="2700000" algn="tl" rotWithShape="0">
                    <a:schemeClr val="accent2"/>
                  </a:outerShdw>
                </a:effectLst>
                <a:cs typeface="B Titr" panose="00000700000000000000" pitchFamily="2" charset="-78"/>
              </a:rPr>
              <a:t>شرایط بازرسان و تعداد آن‌ها (2)</a:t>
            </a:r>
            <a:endParaRPr lang="en-US" dirty="0"/>
          </a:p>
        </p:txBody>
      </p:sp>
      <p:sp>
        <p:nvSpPr>
          <p:cNvPr id="3" name="Content Placeholder 2"/>
          <p:cNvSpPr>
            <a:spLocks noGrp="1"/>
          </p:cNvSpPr>
          <p:nvPr>
            <p:ph idx="1"/>
          </p:nvPr>
        </p:nvSpPr>
        <p:spPr>
          <a:xfrm>
            <a:off x="731520" y="1950206"/>
            <a:ext cx="7680960" cy="3931920"/>
          </a:xfrm>
        </p:spPr>
        <p:txBody>
          <a:bodyPr>
            <a:normAutofit/>
          </a:bodyPr>
          <a:lstStyle/>
          <a:p>
            <a:pPr marL="342900" lvl="0" indent="-342900" algn="just">
              <a:lnSpc>
                <a:spcPct val="150000"/>
              </a:lnSpc>
              <a:buFont typeface="Wingdings" pitchFamily="2" charset="2"/>
              <a:buChar char="ü"/>
            </a:pPr>
            <a:r>
              <a:rPr lang="fa-IR" sz="2000" b="1" dirty="0">
                <a:solidFill>
                  <a:srgbClr val="002060"/>
                </a:solidFill>
                <a:cs typeface="B Titr" pitchFamily="2" charset="-78"/>
              </a:rPr>
              <a:t>کارشناس متخصص با مدرک تحصیلی حداقل لیسانس</a:t>
            </a:r>
            <a:endParaRPr lang="en-US" sz="2000" b="1" dirty="0">
              <a:solidFill>
                <a:srgbClr val="002060"/>
              </a:solidFill>
              <a:cs typeface="B Titr" pitchFamily="2" charset="-78"/>
            </a:endParaRPr>
          </a:p>
          <a:p>
            <a:pPr marL="342900" lvl="0" indent="-342900" algn="just">
              <a:lnSpc>
                <a:spcPct val="150000"/>
              </a:lnSpc>
              <a:buFont typeface="Wingdings" pitchFamily="2" charset="2"/>
              <a:buChar char="ü"/>
            </a:pPr>
            <a:r>
              <a:rPr lang="fa-IR" sz="2000" b="1" dirty="0">
                <a:solidFill>
                  <a:srgbClr val="002060"/>
                </a:solidFill>
                <a:cs typeface="B Titr" pitchFamily="2" charset="-78"/>
              </a:rPr>
              <a:t>حداقل 5 سال تجربه کاری </a:t>
            </a:r>
            <a:endParaRPr lang="en-US" sz="2000" b="1" dirty="0">
              <a:solidFill>
                <a:srgbClr val="002060"/>
              </a:solidFill>
              <a:cs typeface="B Titr" pitchFamily="2" charset="-78"/>
            </a:endParaRPr>
          </a:p>
          <a:p>
            <a:pPr marL="342900" lvl="0" indent="-342900" algn="just">
              <a:lnSpc>
                <a:spcPct val="150000"/>
              </a:lnSpc>
              <a:buFont typeface="Wingdings" pitchFamily="2" charset="2"/>
              <a:buChar char="ü"/>
            </a:pPr>
            <a:r>
              <a:rPr lang="fa-IR" sz="2000" b="1" dirty="0">
                <a:solidFill>
                  <a:srgbClr val="002060"/>
                </a:solidFill>
                <a:cs typeface="B Titr" pitchFamily="2" charset="-78"/>
              </a:rPr>
              <a:t>آشنایی با مشاغل تخصصی دستگاه و شرح وظایف شاغلین این پست‌ها</a:t>
            </a:r>
            <a:endParaRPr lang="en-US" sz="2000" b="1" dirty="0">
              <a:solidFill>
                <a:srgbClr val="002060"/>
              </a:solidFill>
              <a:cs typeface="B Titr" pitchFamily="2" charset="-78"/>
            </a:endParaRPr>
          </a:p>
          <a:p>
            <a:pPr marL="342900" lvl="0" indent="-342900" algn="just">
              <a:lnSpc>
                <a:spcPct val="150000"/>
              </a:lnSpc>
              <a:buFont typeface="Wingdings" pitchFamily="2" charset="2"/>
              <a:buChar char="ü"/>
            </a:pPr>
            <a:r>
              <a:rPr lang="fa-IR" sz="2000" b="1" dirty="0">
                <a:solidFill>
                  <a:srgbClr val="002060"/>
                </a:solidFill>
                <a:cs typeface="B Titr" pitchFamily="2" charset="-78"/>
              </a:rPr>
              <a:t>آشنایی با قوانین و مقررات، ضوابط و رویه‌های حاکم بر دستگاه</a:t>
            </a:r>
            <a:endParaRPr lang="en-US" sz="2000" b="1" dirty="0">
              <a:solidFill>
                <a:srgbClr val="002060"/>
              </a:solidFill>
              <a:cs typeface="B Titr" pitchFamily="2" charset="-78"/>
            </a:endParaRPr>
          </a:p>
          <a:p>
            <a:pPr marL="342900" lvl="0" indent="-342900" algn="just">
              <a:lnSpc>
                <a:spcPct val="150000"/>
              </a:lnSpc>
              <a:buFont typeface="Wingdings" pitchFamily="2" charset="2"/>
              <a:buChar char="ü"/>
            </a:pPr>
            <a:r>
              <a:rPr lang="fa-IR" sz="2000" b="1" dirty="0">
                <a:solidFill>
                  <a:srgbClr val="002060"/>
                </a:solidFill>
                <a:cs typeface="B Titr" pitchFamily="2" charset="-78"/>
              </a:rPr>
              <a:t>امکان مشارکت در بازرسی‌های مستمر بدون ایجاد وقفه در وظایف مرتبط با پست سازمانی </a:t>
            </a:r>
            <a:endParaRPr lang="en-US" sz="2000" b="1" dirty="0">
              <a:solidFill>
                <a:srgbClr val="002060"/>
              </a:solidFill>
              <a:cs typeface="B Titr" pitchFamily="2" charset="-78"/>
            </a:endParaRPr>
          </a:p>
          <a:p>
            <a:pPr marL="342900" lvl="0" indent="-342900" algn="just">
              <a:lnSpc>
                <a:spcPct val="150000"/>
              </a:lnSpc>
              <a:buFont typeface="Wingdings" pitchFamily="2" charset="2"/>
              <a:buChar char="ü"/>
            </a:pPr>
            <a:r>
              <a:rPr lang="fa-IR" sz="2000" b="1" dirty="0">
                <a:solidFill>
                  <a:srgbClr val="002060"/>
                </a:solidFill>
                <a:cs typeface="B Titr" pitchFamily="2" charset="-78"/>
              </a:rPr>
              <a:t>برخوردار بودن از توانایی بالا در تجزیه و تحلیل مسائل</a:t>
            </a:r>
            <a:endParaRPr lang="en-US" sz="2000" b="1" dirty="0">
              <a:solidFill>
                <a:srgbClr val="002060"/>
              </a:solidFill>
              <a:cs typeface="B Titr" pitchFamily="2" charset="-78"/>
            </a:endParaRPr>
          </a:p>
        </p:txBody>
      </p:sp>
    </p:spTree>
    <p:extLst>
      <p:ext uri="{BB962C8B-B14F-4D97-AF65-F5344CB8AC3E}">
        <p14:creationId xmlns:p14="http://schemas.microsoft.com/office/powerpoint/2010/main" val="284100859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27383"/>
            <a:ext cx="6624736" cy="408384"/>
          </a:xfrm>
        </p:spPr>
        <p:txBody>
          <a:bodyPr>
            <a:normAutofit fontScale="90000"/>
          </a:bodyPr>
          <a:lstStyle/>
          <a:p>
            <a:pPr algn="ctr" latinLnBrk="1">
              <a:lnSpc>
                <a:spcPct val="150000"/>
              </a:lnSpc>
            </a:pPr>
            <a:br>
              <a:rPr lang="fa-IR" sz="2400" dirty="0">
                <a:solidFill>
                  <a:schemeClr val="accent5">
                    <a:lumMod val="75000"/>
                  </a:schemeClr>
                </a:solidFill>
                <a:cs typeface="B Titr" pitchFamily="2" charset="-78"/>
              </a:rPr>
            </a:br>
            <a:endParaRPr lang="en-US" sz="2000" dirty="0">
              <a:solidFill>
                <a:schemeClr val="tx2">
                  <a:lumMod val="60000"/>
                  <a:lumOff val="40000"/>
                </a:schemeClr>
              </a:solidFill>
              <a:effectLst>
                <a:outerShdw blurRad="38100" dist="38100" dir="2700000" algn="tl">
                  <a:srgbClr val="000000">
                    <a:alpha val="43137"/>
                  </a:srgbClr>
                </a:outerShdw>
              </a:effectLst>
              <a:cs typeface="B Titr" pitchFamily="2" charset="-78"/>
            </a:endParaRPr>
          </a:p>
        </p:txBody>
      </p:sp>
      <p:sp>
        <p:nvSpPr>
          <p:cNvPr id="4" name="Rectangle 3"/>
          <p:cNvSpPr/>
          <p:nvPr/>
        </p:nvSpPr>
        <p:spPr>
          <a:xfrm>
            <a:off x="457200" y="1371600"/>
            <a:ext cx="8255767" cy="4708981"/>
          </a:xfrm>
          <a:prstGeom prst="rect">
            <a:avLst/>
          </a:prstGeom>
        </p:spPr>
        <p:txBody>
          <a:bodyPr wrap="square">
            <a:spAutoFit/>
          </a:bodyPr>
          <a:lstStyle/>
          <a:p>
            <a:pPr algn="justLow" rtl="1">
              <a:lnSpc>
                <a:spcPct val="150000"/>
              </a:lnSpc>
              <a:buFont typeface="Wingdings" pitchFamily="2" charset="2"/>
              <a:buChar char="q"/>
            </a:pPr>
            <a:r>
              <a:rPr lang="fa-IR" sz="2800" b="1" dirty="0">
                <a:solidFill>
                  <a:srgbClr val="002060"/>
                </a:solidFill>
                <a:cs typeface="B Titr" pitchFamily="2" charset="-78"/>
              </a:rPr>
              <a:t>تعداد بازرسان</a:t>
            </a:r>
          </a:p>
          <a:p>
            <a:pPr algn="just" rtl="1" latinLnBrk="1">
              <a:lnSpc>
                <a:spcPct val="150000"/>
              </a:lnSpc>
            </a:pPr>
            <a:r>
              <a:rPr lang="fa-IR" sz="2800" dirty="0"/>
              <a:t> </a:t>
            </a:r>
            <a:r>
              <a:rPr lang="fa-IR" sz="2800" b="1" dirty="0">
                <a:solidFill>
                  <a:srgbClr val="002060"/>
                </a:solidFill>
                <a:cs typeface="B Nazanin" pitchFamily="2" charset="-78"/>
              </a:rPr>
              <a:t>تعداد بازرسان هر دستگاه اجرایی نباید </a:t>
            </a:r>
            <a:r>
              <a:rPr lang="fa-IR" sz="3200" b="1" dirty="0">
                <a:solidFill>
                  <a:srgbClr val="C00000"/>
                </a:solidFill>
                <a:cs typeface="B Nazanin" pitchFamily="2" charset="-78"/>
              </a:rPr>
              <a:t>از هفت دهم درصد کل کارکنان</a:t>
            </a:r>
            <a:r>
              <a:rPr lang="fa-IR" sz="2800" b="1" dirty="0">
                <a:solidFill>
                  <a:srgbClr val="002060"/>
                </a:solidFill>
                <a:cs typeface="B Nazanin" pitchFamily="2" charset="-78"/>
              </a:rPr>
              <a:t> (رسمی، پیمانی و قرارداد کار معین) تجاوز نماید. تعداد    بازرسان </a:t>
            </a:r>
            <a:r>
              <a:rPr lang="fa-IR" sz="2800" b="1" dirty="0">
                <a:solidFill>
                  <a:srgbClr val="C00000"/>
                </a:solidFill>
                <a:cs typeface="B Nazanin" pitchFamily="2" charset="-78"/>
              </a:rPr>
              <a:t>حوزه ستادی </a:t>
            </a:r>
            <a:r>
              <a:rPr lang="fa-IR" sz="2800" b="1" dirty="0">
                <a:solidFill>
                  <a:srgbClr val="002060"/>
                </a:solidFill>
                <a:cs typeface="B Nazanin" pitchFamily="2" charset="-78"/>
              </a:rPr>
              <a:t>کمتر از </a:t>
            </a:r>
            <a:r>
              <a:rPr lang="fa-IR" sz="2800" b="1" u="sng" dirty="0">
                <a:solidFill>
                  <a:srgbClr val="C00000"/>
                </a:solidFill>
                <a:cs typeface="B Nazanin" pitchFamily="2" charset="-78"/>
              </a:rPr>
              <a:t>2 نفر</a:t>
            </a:r>
            <a:r>
              <a:rPr lang="fa-IR" sz="2800" b="1" dirty="0">
                <a:solidFill>
                  <a:srgbClr val="C00000"/>
                </a:solidFill>
                <a:cs typeface="B Nazanin" pitchFamily="2" charset="-78"/>
              </a:rPr>
              <a:t> </a:t>
            </a:r>
            <a:r>
              <a:rPr lang="fa-IR" sz="2800" b="1" dirty="0">
                <a:solidFill>
                  <a:srgbClr val="002060"/>
                </a:solidFill>
                <a:cs typeface="B Nazanin" pitchFamily="2" charset="-78"/>
              </a:rPr>
              <a:t>نخواهد بود و برای واحدهای     </a:t>
            </a:r>
            <a:r>
              <a:rPr lang="fa-IR" sz="2800" b="1" dirty="0">
                <a:solidFill>
                  <a:srgbClr val="C00000"/>
                </a:solidFill>
                <a:cs typeface="B Nazanin" pitchFamily="2" charset="-78"/>
              </a:rPr>
              <a:t>خارج از مرکز </a:t>
            </a:r>
            <a:r>
              <a:rPr lang="fa-IR" sz="2800" b="1" dirty="0">
                <a:solidFill>
                  <a:srgbClr val="002060"/>
                </a:solidFill>
                <a:cs typeface="B Nazanin" pitchFamily="2" charset="-78"/>
              </a:rPr>
              <a:t>حداقل </a:t>
            </a:r>
            <a:r>
              <a:rPr lang="fa-IR" sz="2800" b="1" u="sng" dirty="0">
                <a:solidFill>
                  <a:srgbClr val="C00000"/>
                </a:solidFill>
                <a:cs typeface="B Nazanin" pitchFamily="2" charset="-78"/>
              </a:rPr>
              <a:t>یک نفر</a:t>
            </a:r>
            <a:r>
              <a:rPr lang="fa-IR" sz="2800" b="1" dirty="0">
                <a:solidFill>
                  <a:srgbClr val="C00000"/>
                </a:solidFill>
                <a:cs typeface="B Nazanin" pitchFamily="2" charset="-78"/>
              </a:rPr>
              <a:t> </a:t>
            </a:r>
            <a:r>
              <a:rPr lang="fa-IR" sz="2800" b="1" dirty="0">
                <a:solidFill>
                  <a:srgbClr val="002060"/>
                </a:solidFill>
                <a:cs typeface="B Nazanin" pitchFamily="2" charset="-78"/>
              </a:rPr>
              <a:t>به عنوان بازرس تعیین خواهد شد.</a:t>
            </a:r>
            <a:endParaRPr lang="en-US" sz="2800" b="1" dirty="0">
              <a:solidFill>
                <a:srgbClr val="002060"/>
              </a:solidFill>
              <a:cs typeface="B Nazanin" pitchFamily="2" charset="-78"/>
            </a:endParaRPr>
          </a:p>
          <a:p>
            <a:pPr algn="justLow" rtl="1">
              <a:lnSpc>
                <a:spcPct val="150000"/>
              </a:lnSpc>
            </a:pPr>
            <a:endParaRPr lang="en-US" sz="2800" b="1" dirty="0">
              <a:solidFill>
                <a:srgbClr val="002060"/>
              </a:solidFill>
              <a:cs typeface="B Nazanin" pitchFamily="2" charset="-78"/>
            </a:endParaRPr>
          </a:p>
          <a:p>
            <a:pPr algn="justLow" rtl="1">
              <a:lnSpc>
                <a:spcPct val="150000"/>
              </a:lnSpc>
            </a:pPr>
            <a:endParaRPr lang="en-US" sz="2400" dirty="0"/>
          </a:p>
        </p:txBody>
      </p:sp>
    </p:spTree>
    <p:extLst>
      <p:ext uri="{BB962C8B-B14F-4D97-AF65-F5344CB8AC3E}">
        <p14:creationId xmlns:p14="http://schemas.microsoft.com/office/powerpoint/2010/main" val="125338156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19544" y="1447800"/>
            <a:ext cx="8210191" cy="4847481"/>
          </a:xfrm>
          <a:prstGeom prst="rect">
            <a:avLst/>
          </a:prstGeom>
        </p:spPr>
        <p:txBody>
          <a:bodyPr wrap="square">
            <a:spAutoFit/>
          </a:bodyPr>
          <a:lstStyle/>
          <a:p>
            <a:pPr lvl="0" algn="just" rtl="1" latinLnBrk="1">
              <a:buFont typeface="Wingdings" pitchFamily="2" charset="2"/>
              <a:buChar char="q"/>
            </a:pPr>
            <a:r>
              <a:rPr lang="fa-IR" sz="2400" b="1" dirty="0">
                <a:solidFill>
                  <a:srgbClr val="C00000"/>
                </a:solidFill>
                <a:cs typeface="B Titr" pitchFamily="2" charset="-78"/>
              </a:rPr>
              <a:t>مقام پیشنهاددهنده:</a:t>
            </a:r>
          </a:p>
          <a:p>
            <a:pPr lvl="0" algn="justLow" rtl="1" latinLnBrk="1">
              <a:lnSpc>
                <a:spcPct val="150000"/>
              </a:lnSpc>
            </a:pPr>
            <a:r>
              <a:rPr lang="fa-IR" b="1" dirty="0">
                <a:solidFill>
                  <a:srgbClr val="002060"/>
                </a:solidFill>
                <a:cs typeface="B Titr" pitchFamily="2" charset="-78"/>
              </a:rPr>
              <a:t>بررسی شرایط و پیشنهاد انتصاب بازرسان (</a:t>
            </a:r>
            <a:r>
              <a:rPr lang="fa-IR" sz="1600" b="1" dirty="0">
                <a:solidFill>
                  <a:srgbClr val="002060"/>
                </a:solidFill>
                <a:cs typeface="B Titr" pitchFamily="2" charset="-78"/>
              </a:rPr>
              <a:t>در واحدهای ستادی و استانی)</a:t>
            </a:r>
            <a:r>
              <a:rPr lang="fa-IR" b="1" dirty="0">
                <a:solidFill>
                  <a:srgbClr val="002060"/>
                </a:solidFill>
                <a:cs typeface="B Titr" pitchFamily="2" charset="-78"/>
              </a:rPr>
              <a:t>توسط </a:t>
            </a:r>
            <a:r>
              <a:rPr lang="fa-IR" sz="2800" b="1" u="sng" dirty="0">
                <a:solidFill>
                  <a:srgbClr val="C00000"/>
                </a:solidFill>
                <a:cs typeface="B Titr" pitchFamily="2" charset="-78"/>
              </a:rPr>
              <a:t>ناظر ارشد </a:t>
            </a:r>
            <a:r>
              <a:rPr lang="fa-IR" b="1" dirty="0">
                <a:solidFill>
                  <a:srgbClr val="002060"/>
                </a:solidFill>
                <a:cs typeface="B Titr" pitchFamily="2" charset="-78"/>
              </a:rPr>
              <a:t>موضوع ماده (9) دستورالعمل (</a:t>
            </a:r>
            <a:r>
              <a:rPr lang="fa-IR" b="1" u="sng" dirty="0">
                <a:solidFill>
                  <a:srgbClr val="C00000"/>
                </a:solidFill>
                <a:cs typeface="B Titr" pitchFamily="2" charset="-78"/>
              </a:rPr>
              <a:t>مدیرکل دفتر مدیریت عملکرد یا عناوین مشابه) </a:t>
            </a:r>
            <a:r>
              <a:rPr lang="fa-IR" b="1" dirty="0">
                <a:solidFill>
                  <a:srgbClr val="002060"/>
                </a:solidFill>
                <a:cs typeface="B Titr" pitchFamily="2" charset="-78"/>
              </a:rPr>
              <a:t>انجام می پذیرد.</a:t>
            </a:r>
          </a:p>
          <a:p>
            <a:pPr marL="342900" indent="-342900" algn="justLow" rtl="1" latinLnBrk="1">
              <a:lnSpc>
                <a:spcPct val="150000"/>
              </a:lnSpc>
              <a:buFont typeface="Wingdings" pitchFamily="2" charset="2"/>
              <a:buChar char="q"/>
            </a:pPr>
            <a:r>
              <a:rPr lang="fa-IR" b="1" dirty="0">
                <a:solidFill>
                  <a:srgbClr val="C00000"/>
                </a:solidFill>
                <a:cs typeface="B Titr" pitchFamily="2" charset="-78"/>
              </a:rPr>
              <a:t>مقام تأییدکننده:</a:t>
            </a:r>
          </a:p>
          <a:p>
            <a:pPr algn="just" rtl="1" latinLnBrk="1">
              <a:lnSpc>
                <a:spcPct val="150000"/>
              </a:lnSpc>
            </a:pPr>
            <a:r>
              <a:rPr lang="fa-IR" sz="2300" b="1" dirty="0">
                <a:solidFill>
                  <a:srgbClr val="002060"/>
                </a:solidFill>
                <a:cs typeface="B Titr" pitchFamily="2" charset="-78"/>
              </a:rPr>
              <a:t>کمیته سلامت اداری و صیانت از حقوق مردم </a:t>
            </a:r>
          </a:p>
          <a:p>
            <a:pPr marL="342900" indent="-342900" algn="just" rtl="1" latinLnBrk="1">
              <a:lnSpc>
                <a:spcPct val="150000"/>
              </a:lnSpc>
              <a:buFont typeface="Wingdings" pitchFamily="2" charset="2"/>
              <a:buChar char="q"/>
            </a:pPr>
            <a:r>
              <a:rPr lang="fa-IR" sz="2400" b="1" dirty="0">
                <a:solidFill>
                  <a:srgbClr val="C00000"/>
                </a:solidFill>
                <a:cs typeface="B Titr" pitchFamily="2" charset="-78"/>
              </a:rPr>
              <a:t>مقام منصوب کننده:</a:t>
            </a:r>
          </a:p>
          <a:p>
            <a:pPr lvl="0" algn="just" rtl="1" latinLnBrk="1">
              <a:lnSpc>
                <a:spcPct val="150000"/>
              </a:lnSpc>
            </a:pPr>
            <a:r>
              <a:rPr lang="fa-IR" sz="2300" b="1" dirty="0">
                <a:solidFill>
                  <a:srgbClr val="002060"/>
                </a:solidFill>
                <a:cs typeface="B Titr" pitchFamily="2" charset="-78"/>
              </a:rPr>
              <a:t>بالاترین مقام دستگاه اجرایی </a:t>
            </a:r>
          </a:p>
          <a:p>
            <a:pPr marL="342900" indent="-342900" algn="just" rtl="1" latinLnBrk="1">
              <a:lnSpc>
                <a:spcPct val="150000"/>
              </a:lnSpc>
              <a:buFont typeface="Wingdings" pitchFamily="2" charset="2"/>
              <a:buChar char="q"/>
            </a:pPr>
            <a:r>
              <a:rPr lang="fa-IR" sz="2400" b="1" dirty="0">
                <a:solidFill>
                  <a:srgbClr val="C00000"/>
                </a:solidFill>
                <a:cs typeface="B Titr" pitchFamily="2" charset="-78"/>
              </a:rPr>
              <a:t>مدت حکم بازرسان: </a:t>
            </a:r>
            <a:endParaRPr lang="fa-IR" sz="2300" b="1" dirty="0">
              <a:solidFill>
                <a:srgbClr val="002060"/>
              </a:solidFill>
              <a:cs typeface="B Titr" pitchFamily="2" charset="-78"/>
            </a:endParaRPr>
          </a:p>
          <a:p>
            <a:pPr algn="just" rtl="1" latinLnBrk="1">
              <a:lnSpc>
                <a:spcPct val="150000"/>
              </a:lnSpc>
            </a:pPr>
            <a:r>
              <a:rPr lang="fa-IR" sz="2800" b="1" dirty="0">
                <a:solidFill>
                  <a:srgbClr val="002060"/>
                </a:solidFill>
                <a:cs typeface="B Titr" pitchFamily="2" charset="-78"/>
              </a:rPr>
              <a:t>3</a:t>
            </a:r>
            <a:r>
              <a:rPr lang="fa-IR" sz="2300" b="1" dirty="0">
                <a:solidFill>
                  <a:srgbClr val="002060"/>
                </a:solidFill>
                <a:cs typeface="B Titr" pitchFamily="2" charset="-78"/>
              </a:rPr>
              <a:t> سال</a:t>
            </a:r>
            <a:endParaRPr lang="fa-IR" sz="2400" b="1" dirty="0">
              <a:solidFill>
                <a:srgbClr val="C00000"/>
              </a:solidFill>
              <a:cs typeface="B Titr" pitchFamily="2" charset="-78"/>
            </a:endParaRPr>
          </a:p>
        </p:txBody>
      </p:sp>
      <p:sp>
        <p:nvSpPr>
          <p:cNvPr id="5" name="Title 1"/>
          <p:cNvSpPr>
            <a:spLocks noGrp="1"/>
          </p:cNvSpPr>
          <p:nvPr>
            <p:ph type="title"/>
          </p:nvPr>
        </p:nvSpPr>
        <p:spPr>
          <a:xfrm>
            <a:off x="345318" y="449141"/>
            <a:ext cx="8191500" cy="868363"/>
          </a:xfrm>
        </p:spPr>
        <p:txBody>
          <a:bodyPr vert="horz" lIns="91440" tIns="45720" rIns="91440" bIns="45720" rtlCol="0" anchor="ctr">
            <a:normAutofit/>
          </a:bodyPr>
          <a:lstStyle/>
          <a:p>
            <a:pPr algn="ctr"/>
            <a:r>
              <a:rPr lang="fa-IR" b="1" dirty="0">
                <a:ln w="6600">
                  <a:solidFill>
                    <a:schemeClr val="accent2"/>
                  </a:solidFill>
                  <a:prstDash val="solid"/>
                </a:ln>
                <a:solidFill>
                  <a:srgbClr val="FFFFFF"/>
                </a:solidFill>
                <a:effectLst>
                  <a:outerShdw dist="38100" dir="2700000" algn="tl" rotWithShape="0">
                    <a:schemeClr val="accent2"/>
                  </a:outerShdw>
                </a:effectLst>
                <a:cs typeface="B Titr" panose="00000700000000000000" pitchFamily="2" charset="-78"/>
              </a:rPr>
              <a:t>نحوه انتصاب بازرسان</a:t>
            </a:r>
            <a:endParaRPr lang="en-US" b="1" dirty="0">
              <a:ln w="6600">
                <a:solidFill>
                  <a:schemeClr val="accent2"/>
                </a:solidFill>
                <a:prstDash val="solid"/>
              </a:ln>
              <a:solidFill>
                <a:srgbClr val="FFFFFF"/>
              </a:solidFill>
              <a:effectLst>
                <a:outerShdw dist="38100" dir="2700000" algn="tl" rotWithShape="0">
                  <a:schemeClr val="accent2"/>
                </a:outerShdw>
              </a:effectLst>
              <a:cs typeface="B Titr" panose="00000700000000000000" pitchFamily="2" charset="-78"/>
            </a:endParaRPr>
          </a:p>
        </p:txBody>
      </p:sp>
    </p:spTree>
    <p:extLst>
      <p:ext uri="{BB962C8B-B14F-4D97-AF65-F5344CB8AC3E}">
        <p14:creationId xmlns:p14="http://schemas.microsoft.com/office/powerpoint/2010/main" val="303063867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3270" y="1880056"/>
            <a:ext cx="8219210" cy="1605568"/>
          </a:xfrm>
          <a:prstGeom prst="rect">
            <a:avLst/>
          </a:prstGeom>
        </p:spPr>
        <p:txBody>
          <a:bodyPr wrap="square">
            <a:spAutoFit/>
          </a:bodyPr>
          <a:lstStyle/>
          <a:p>
            <a:pPr lvl="0" algn="justLow" rtl="1" latinLnBrk="1">
              <a:lnSpc>
                <a:spcPct val="150000"/>
              </a:lnSpc>
            </a:pPr>
            <a:endParaRPr lang="fa-IR" b="1" dirty="0">
              <a:solidFill>
                <a:srgbClr val="C00000"/>
              </a:solidFill>
              <a:cs typeface="B Titr" pitchFamily="2" charset="-78"/>
            </a:endParaRPr>
          </a:p>
          <a:p>
            <a:pPr lvl="0" algn="ctr" rtl="1" latinLnBrk="1">
              <a:lnSpc>
                <a:spcPct val="200000"/>
              </a:lnSpc>
            </a:pPr>
            <a:r>
              <a:rPr lang="fa-IR" b="1" dirty="0">
                <a:solidFill>
                  <a:srgbClr val="002060"/>
                </a:solidFill>
                <a:cs typeface="B Titr" pitchFamily="2" charset="-78"/>
              </a:rPr>
              <a:t> </a:t>
            </a:r>
            <a:endParaRPr lang="fa-IR" dirty="0">
              <a:cs typeface="Zar" pitchFamily="2" charset="-78"/>
            </a:endParaRPr>
          </a:p>
          <a:p>
            <a:pPr lvl="0" algn="just" rtl="1" latinLnBrk="1">
              <a:lnSpc>
                <a:spcPct val="150000"/>
              </a:lnSpc>
            </a:pPr>
            <a:endParaRPr lang="en-US" sz="2600" dirty="0"/>
          </a:p>
        </p:txBody>
      </p:sp>
      <p:sp>
        <p:nvSpPr>
          <p:cNvPr id="2" name="Title 1"/>
          <p:cNvSpPr>
            <a:spLocks noGrp="1"/>
          </p:cNvSpPr>
          <p:nvPr>
            <p:ph type="title"/>
          </p:nvPr>
        </p:nvSpPr>
        <p:spPr/>
        <p:txBody>
          <a:bodyPr>
            <a:noAutofit/>
          </a:bodyPr>
          <a:lstStyle/>
          <a:p>
            <a:pPr lvl="0" algn="ctr"/>
            <a:r>
              <a:rPr lang="fa-IR" sz="2800" b="1" dirty="0">
                <a:solidFill>
                  <a:srgbClr val="C00000"/>
                </a:solidFill>
                <a:cs typeface="B Titr" pitchFamily="2" charset="-78"/>
              </a:rPr>
              <a:t>منتفی اعلام شدن بازرسان موضوع بند «ج» ماده (2) آیین‌نامه پیشگیری و مبارزه با رشوه  در دستگاه‌های اجرایی :</a:t>
            </a:r>
            <a:endParaRPr lang="en-US" sz="2800" dirty="0"/>
          </a:p>
        </p:txBody>
      </p:sp>
      <p:sp>
        <p:nvSpPr>
          <p:cNvPr id="3" name="Content Placeholder 2"/>
          <p:cNvSpPr>
            <a:spLocks noGrp="1"/>
          </p:cNvSpPr>
          <p:nvPr>
            <p:ph idx="1"/>
          </p:nvPr>
        </p:nvSpPr>
        <p:spPr>
          <a:xfrm>
            <a:off x="731520" y="2146762"/>
            <a:ext cx="7680960" cy="3931920"/>
          </a:xfrm>
        </p:spPr>
        <p:txBody>
          <a:bodyPr/>
          <a:lstStyle/>
          <a:p>
            <a:pPr algn="just">
              <a:lnSpc>
                <a:spcPct val="150000"/>
              </a:lnSpc>
            </a:pPr>
            <a:r>
              <a:rPr lang="fa-IR" b="1" dirty="0">
                <a:solidFill>
                  <a:srgbClr val="002060"/>
                </a:solidFill>
                <a:cs typeface="B Titr" pitchFamily="2" charset="-78"/>
              </a:rPr>
              <a:t>با انتصاب بازرسان موضوع ماده (91) قانون مدیریت خدمات کشوری در ستاد دستگاه و واحدهای تابعه استانی انتخاب بازرسان موضوع بند «ج» ماده (2) آیین‌نامه پیشگیری و مبارزه با رشوه در  دستگاه‌های اجرایی (تصویب نامه شماره 73377/ت30374هـ مورخ 22/12/1383  هیأت وزیران) منتفی خواهد بود.</a:t>
            </a:r>
            <a:endParaRPr lang="en-US" dirty="0"/>
          </a:p>
        </p:txBody>
      </p:sp>
    </p:spTree>
    <p:extLst>
      <p:ext uri="{BB962C8B-B14F-4D97-AF65-F5344CB8AC3E}">
        <p14:creationId xmlns:p14="http://schemas.microsoft.com/office/powerpoint/2010/main" val="181401633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498764"/>
            <a:ext cx="8191500" cy="533400"/>
          </a:xfrm>
        </p:spPr>
        <p:txBody>
          <a:bodyPr vert="horz" lIns="91440" tIns="45720" rIns="91440" bIns="45720" rtlCol="0" anchor="ctr">
            <a:normAutofit fontScale="90000"/>
          </a:bodyPr>
          <a:lstStyle/>
          <a:p>
            <a:pPr algn="ctr"/>
            <a:r>
              <a:rPr lang="fa-IR" b="1" dirty="0">
                <a:ln w="6600">
                  <a:solidFill>
                    <a:schemeClr val="accent2"/>
                  </a:solidFill>
                  <a:prstDash val="solid"/>
                </a:ln>
                <a:solidFill>
                  <a:srgbClr val="FFFFFF"/>
                </a:solidFill>
                <a:effectLst>
                  <a:outerShdw dist="38100" dir="2700000" algn="tl" rotWithShape="0">
                    <a:schemeClr val="accent2"/>
                  </a:outerShdw>
                </a:effectLst>
                <a:cs typeface="B Titr" panose="00000700000000000000" pitchFamily="2" charset="-78"/>
              </a:rPr>
              <a:t>هماهنگی و نظارت بر عملکرد بازرسین:</a:t>
            </a:r>
            <a:endParaRPr lang="en-US" b="1" dirty="0">
              <a:ln w="6600">
                <a:solidFill>
                  <a:schemeClr val="accent2"/>
                </a:solidFill>
                <a:prstDash val="solid"/>
              </a:ln>
              <a:solidFill>
                <a:srgbClr val="FFFFFF"/>
              </a:solidFill>
              <a:effectLst>
                <a:outerShdw dist="38100" dir="2700000" algn="tl" rotWithShape="0">
                  <a:schemeClr val="accent2"/>
                </a:outerShdw>
              </a:effectLst>
              <a:cs typeface="B Titr" panose="00000700000000000000" pitchFamily="2" charset="-78"/>
            </a:endParaRPr>
          </a:p>
        </p:txBody>
      </p:sp>
      <p:sp>
        <p:nvSpPr>
          <p:cNvPr id="5" name="Content Placeholder 4"/>
          <p:cNvSpPr>
            <a:spLocks noGrp="1"/>
          </p:cNvSpPr>
          <p:nvPr>
            <p:ph idx="1"/>
          </p:nvPr>
        </p:nvSpPr>
        <p:spPr>
          <a:xfrm>
            <a:off x="581891" y="1524001"/>
            <a:ext cx="7914410" cy="4461164"/>
          </a:xfrm>
        </p:spPr>
        <p:txBody>
          <a:bodyPr/>
          <a:lstStyle/>
          <a:p>
            <a:pPr algn="justLow">
              <a:buFont typeface="Wingdings" pitchFamily="2" charset="2"/>
              <a:buChar char="q"/>
            </a:pPr>
            <a:r>
              <a:rPr lang="fa-IR" sz="2000" dirty="0">
                <a:solidFill>
                  <a:srgbClr val="002060"/>
                </a:solidFill>
                <a:cs typeface="B Titr" pitchFamily="2" charset="-78"/>
              </a:rPr>
              <a:t>مدیرکل دفتر مدیریت عملکرد، بازرسی و پاسخ‌گویی به شکایات (یا عناوین مشابه) به عنوان </a:t>
            </a:r>
            <a:r>
              <a:rPr lang="fa-IR" dirty="0">
                <a:solidFill>
                  <a:srgbClr val="C00000"/>
                </a:solidFill>
                <a:cs typeface="B Titr" pitchFamily="2" charset="-78"/>
              </a:rPr>
              <a:t>ناظر ارشد </a:t>
            </a:r>
            <a:r>
              <a:rPr lang="fa-IR" sz="2000" dirty="0">
                <a:solidFill>
                  <a:srgbClr val="002060"/>
                </a:solidFill>
                <a:cs typeface="B Titr" pitchFamily="2" charset="-78"/>
              </a:rPr>
              <a:t>وظیفه:</a:t>
            </a:r>
          </a:p>
          <a:p>
            <a:pPr algn="justLow">
              <a:buFont typeface="Wingdings" pitchFamily="2" charset="2"/>
              <a:buChar char="Ø"/>
            </a:pPr>
            <a:r>
              <a:rPr lang="fa-IR" sz="2100" dirty="0">
                <a:solidFill>
                  <a:srgbClr val="002060"/>
                </a:solidFill>
                <a:cs typeface="B Titr" pitchFamily="2" charset="-78"/>
              </a:rPr>
              <a:t>پیشنهاد </a:t>
            </a:r>
          </a:p>
          <a:p>
            <a:pPr algn="justLow">
              <a:buFont typeface="Wingdings" pitchFamily="2" charset="2"/>
              <a:buChar char="Ø"/>
            </a:pPr>
            <a:r>
              <a:rPr lang="fa-IR" sz="2100" dirty="0">
                <a:solidFill>
                  <a:srgbClr val="002060"/>
                </a:solidFill>
                <a:cs typeface="B Titr" pitchFamily="2" charset="-78"/>
              </a:rPr>
              <a:t> برنامه ریزی</a:t>
            </a:r>
          </a:p>
          <a:p>
            <a:pPr algn="justLow">
              <a:buFont typeface="Wingdings" pitchFamily="2" charset="2"/>
              <a:buChar char="Ø"/>
            </a:pPr>
            <a:r>
              <a:rPr lang="fa-IR" sz="2100" dirty="0">
                <a:solidFill>
                  <a:srgbClr val="002060"/>
                </a:solidFill>
                <a:cs typeface="B Titr" pitchFamily="2" charset="-78"/>
              </a:rPr>
              <a:t>آموزش </a:t>
            </a:r>
          </a:p>
          <a:p>
            <a:pPr algn="justLow">
              <a:buFont typeface="Wingdings" pitchFamily="2" charset="2"/>
              <a:buChar char="Ø"/>
            </a:pPr>
            <a:r>
              <a:rPr lang="fa-IR" sz="2100" dirty="0">
                <a:solidFill>
                  <a:srgbClr val="002060"/>
                </a:solidFill>
                <a:cs typeface="B Titr" pitchFamily="2" charset="-78"/>
              </a:rPr>
              <a:t>سازماندهی</a:t>
            </a:r>
          </a:p>
          <a:p>
            <a:pPr algn="justLow">
              <a:buFont typeface="Wingdings" pitchFamily="2" charset="2"/>
              <a:buChar char="Ø"/>
            </a:pPr>
            <a:r>
              <a:rPr lang="fa-IR" sz="2100" dirty="0">
                <a:solidFill>
                  <a:srgbClr val="002060"/>
                </a:solidFill>
                <a:cs typeface="B Titr" pitchFamily="2" charset="-78"/>
              </a:rPr>
              <a:t> هماهنگی</a:t>
            </a:r>
          </a:p>
          <a:p>
            <a:pPr algn="justLow">
              <a:buFont typeface="Wingdings" pitchFamily="2" charset="2"/>
              <a:buChar char="Ø"/>
            </a:pPr>
            <a:r>
              <a:rPr lang="fa-IR" sz="2100" dirty="0">
                <a:solidFill>
                  <a:srgbClr val="002060"/>
                </a:solidFill>
                <a:cs typeface="B Titr" pitchFamily="2" charset="-78"/>
              </a:rPr>
              <a:t>هدایت</a:t>
            </a:r>
          </a:p>
          <a:p>
            <a:pPr algn="justLow">
              <a:buFont typeface="Wingdings" pitchFamily="2" charset="2"/>
              <a:buChar char="Ø"/>
            </a:pPr>
            <a:r>
              <a:rPr lang="fa-IR" sz="2100" dirty="0">
                <a:solidFill>
                  <a:srgbClr val="002060"/>
                </a:solidFill>
                <a:cs typeface="B Titr" pitchFamily="2" charset="-78"/>
              </a:rPr>
              <a:t> نظارت </a:t>
            </a:r>
          </a:p>
          <a:p>
            <a:pPr marL="0" indent="0" algn="ctr">
              <a:buNone/>
            </a:pPr>
            <a:r>
              <a:rPr lang="fa-IR" sz="2000" dirty="0">
                <a:solidFill>
                  <a:srgbClr val="002060"/>
                </a:solidFill>
                <a:cs typeface="B Titr" pitchFamily="2" charset="-78"/>
              </a:rPr>
              <a:t>بازرسان را در چهارچوب دستورالعمل جاری و مصوبات کمیته بر عهده دارد.</a:t>
            </a:r>
          </a:p>
        </p:txBody>
      </p:sp>
    </p:spTree>
    <p:extLst>
      <p:ext uri="{BB962C8B-B14F-4D97-AF65-F5344CB8AC3E}">
        <p14:creationId xmlns:p14="http://schemas.microsoft.com/office/powerpoint/2010/main" val="218601823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786245" y="282887"/>
            <a:ext cx="7334200" cy="868363"/>
          </a:xfrm>
        </p:spPr>
        <p:txBody>
          <a:bodyPr vert="horz" lIns="91440" tIns="45720" rIns="91440" bIns="45720" rtlCol="0" anchor="ctr">
            <a:normAutofit/>
          </a:bodyPr>
          <a:lstStyle/>
          <a:p>
            <a:pPr algn="ctr"/>
            <a:r>
              <a:rPr lang="fa-IR" b="1" dirty="0">
                <a:ln w="6600">
                  <a:solidFill>
                    <a:schemeClr val="accent2"/>
                  </a:solidFill>
                  <a:prstDash val="solid"/>
                </a:ln>
                <a:solidFill>
                  <a:srgbClr val="FFFFFF"/>
                </a:solidFill>
                <a:effectLst>
                  <a:outerShdw dist="38100" dir="2700000" algn="tl" rotWithShape="0">
                    <a:schemeClr val="accent2"/>
                  </a:outerShdw>
                </a:effectLst>
                <a:cs typeface="B Titr" panose="00000700000000000000" pitchFamily="2" charset="-78"/>
              </a:rPr>
              <a:t>آموزش و اطلاع‌رسانی</a:t>
            </a:r>
            <a:endParaRPr lang="en-US" b="1" dirty="0">
              <a:ln w="6600">
                <a:solidFill>
                  <a:schemeClr val="accent2"/>
                </a:solidFill>
                <a:prstDash val="solid"/>
              </a:ln>
              <a:solidFill>
                <a:srgbClr val="FFFFFF"/>
              </a:solidFill>
              <a:effectLst>
                <a:outerShdw dist="38100" dir="2700000" algn="tl" rotWithShape="0">
                  <a:schemeClr val="accent2"/>
                </a:outerShdw>
              </a:effectLst>
              <a:cs typeface="B Titr" panose="00000700000000000000" pitchFamily="2" charset="-78"/>
            </a:endParaRPr>
          </a:p>
        </p:txBody>
      </p:sp>
      <p:sp>
        <p:nvSpPr>
          <p:cNvPr id="2" name="Rectangle 1"/>
          <p:cNvSpPr/>
          <p:nvPr/>
        </p:nvSpPr>
        <p:spPr>
          <a:xfrm>
            <a:off x="509155" y="1066800"/>
            <a:ext cx="8063346" cy="4575099"/>
          </a:xfrm>
          <a:prstGeom prst="rect">
            <a:avLst/>
          </a:prstGeom>
        </p:spPr>
        <p:txBody>
          <a:bodyPr wrap="square">
            <a:spAutoFit/>
          </a:bodyPr>
          <a:lstStyle/>
          <a:p>
            <a:pPr marL="342900" indent="-342900" algn="just" rtl="1">
              <a:lnSpc>
                <a:spcPct val="150000"/>
              </a:lnSpc>
              <a:buFont typeface="Wingdings" pitchFamily="2" charset="2"/>
              <a:buChar char="q"/>
            </a:pPr>
            <a:r>
              <a:rPr lang="fa-IR" dirty="0">
                <a:solidFill>
                  <a:srgbClr val="002060"/>
                </a:solidFill>
                <a:latin typeface="+mn-lt"/>
                <a:cs typeface="B Titr" pitchFamily="2" charset="-78"/>
              </a:rPr>
              <a:t>تکلیف دستگاه‌های اجرایی به برگزاری </a:t>
            </a:r>
            <a:r>
              <a:rPr lang="fa-IR" dirty="0">
                <a:solidFill>
                  <a:srgbClr val="C00000"/>
                </a:solidFill>
                <a:latin typeface="+mn-lt"/>
                <a:cs typeface="B Titr" pitchFamily="2" charset="-78"/>
              </a:rPr>
              <a:t>دوره‌های آموزشی </a:t>
            </a:r>
            <a:r>
              <a:rPr lang="fa-IR" dirty="0">
                <a:solidFill>
                  <a:srgbClr val="002060"/>
                </a:solidFill>
                <a:latin typeface="+mn-lt"/>
                <a:cs typeface="B Titr" pitchFamily="2" charset="-78"/>
              </a:rPr>
              <a:t>بازرسان مطابق با </a:t>
            </a:r>
            <a:r>
              <a:rPr lang="fa-IR" u="sng" dirty="0">
                <a:solidFill>
                  <a:srgbClr val="C00000"/>
                </a:solidFill>
                <a:latin typeface="+mn-lt"/>
                <a:cs typeface="B Titr" pitchFamily="2" charset="-78"/>
              </a:rPr>
              <a:t>عناوین و سرفصل‌های ابلاغی سازمان اداری و استخدامی کشور </a:t>
            </a:r>
            <a:r>
              <a:rPr lang="fa-IR" dirty="0">
                <a:solidFill>
                  <a:srgbClr val="002060"/>
                </a:solidFill>
                <a:latin typeface="+mn-lt"/>
                <a:cs typeface="B Titr" pitchFamily="2" charset="-78"/>
              </a:rPr>
              <a:t>در قالب نظام آموزش کارکنان دولت </a:t>
            </a:r>
          </a:p>
          <a:p>
            <a:pPr marL="342900" indent="-342900" algn="just" rtl="1">
              <a:lnSpc>
                <a:spcPct val="150000"/>
              </a:lnSpc>
              <a:buFont typeface="Wingdings" pitchFamily="2" charset="2"/>
              <a:buChar char="q"/>
            </a:pPr>
            <a:r>
              <a:rPr lang="fa-IR" dirty="0">
                <a:solidFill>
                  <a:srgbClr val="002060"/>
                </a:solidFill>
                <a:latin typeface="+mn-lt"/>
                <a:cs typeface="B Titr" pitchFamily="2" charset="-78"/>
              </a:rPr>
              <a:t>تکلیف </a:t>
            </a:r>
            <a:r>
              <a:rPr lang="fa-IR" dirty="0">
                <a:solidFill>
                  <a:srgbClr val="002060"/>
                </a:solidFill>
                <a:cs typeface="B Titr" pitchFamily="2" charset="-78"/>
              </a:rPr>
              <a:t>دستگاه‌</a:t>
            </a:r>
            <a:r>
              <a:rPr lang="fa-IR" dirty="0">
                <a:solidFill>
                  <a:srgbClr val="002060"/>
                </a:solidFill>
                <a:latin typeface="+mn-lt"/>
                <a:cs typeface="B Titr" pitchFamily="2" charset="-78"/>
              </a:rPr>
              <a:t>های اجرایی به </a:t>
            </a:r>
            <a:r>
              <a:rPr lang="fa-IR" dirty="0">
                <a:solidFill>
                  <a:srgbClr val="C00000"/>
                </a:solidFill>
                <a:latin typeface="+mn-lt"/>
                <a:cs typeface="B Titr" pitchFamily="2" charset="-78"/>
              </a:rPr>
              <a:t>آگاه‌سازی کارمندان و مدیران </a:t>
            </a:r>
            <a:r>
              <a:rPr lang="fa-IR" dirty="0">
                <a:solidFill>
                  <a:srgbClr val="002060"/>
                </a:solidFill>
                <a:latin typeface="+mn-lt"/>
                <a:cs typeface="B Titr" pitchFamily="2" charset="-78"/>
              </a:rPr>
              <a:t>خود نسبت به </a:t>
            </a:r>
            <a:r>
              <a:rPr lang="fa-IR" u="sng" dirty="0">
                <a:solidFill>
                  <a:srgbClr val="C00000"/>
                </a:solidFill>
                <a:latin typeface="+mn-lt"/>
                <a:cs typeface="B Titr" pitchFamily="2" charset="-78"/>
              </a:rPr>
              <a:t>مواد (91) و (92) قانون و اقدامات اجرایی</a:t>
            </a:r>
            <a:r>
              <a:rPr lang="fa-IR" dirty="0">
                <a:solidFill>
                  <a:srgbClr val="002060"/>
                </a:solidFill>
                <a:latin typeface="+mn-lt"/>
                <a:cs typeface="B Titr" pitchFamily="2" charset="-78"/>
              </a:rPr>
              <a:t> خود در این باره </a:t>
            </a:r>
          </a:p>
          <a:p>
            <a:pPr marL="342900" indent="-342900" algn="just" rtl="1">
              <a:lnSpc>
                <a:spcPct val="150000"/>
              </a:lnSpc>
              <a:buFont typeface="Wingdings" pitchFamily="2" charset="2"/>
              <a:buChar char="q"/>
            </a:pPr>
            <a:r>
              <a:rPr lang="fa-IR" dirty="0">
                <a:solidFill>
                  <a:srgbClr val="002060"/>
                </a:solidFill>
                <a:latin typeface="+mn-lt"/>
                <a:cs typeface="B Titr" pitchFamily="2" charset="-78"/>
              </a:rPr>
              <a:t> لزوم اتخاذ تدابیر لازم را برای دریافت </a:t>
            </a:r>
            <a:r>
              <a:rPr lang="fa-IR" u="sng" dirty="0">
                <a:solidFill>
                  <a:srgbClr val="C00000"/>
                </a:solidFill>
                <a:latin typeface="+mn-lt"/>
                <a:cs typeface="B Titr" pitchFamily="2" charset="-78"/>
              </a:rPr>
              <a:t>گزارش‌های مردمی </a:t>
            </a:r>
            <a:r>
              <a:rPr lang="fa-IR" dirty="0">
                <a:solidFill>
                  <a:srgbClr val="002060"/>
                </a:solidFill>
                <a:latin typeface="+mn-lt"/>
                <a:cs typeface="B Titr" pitchFamily="2" charset="-78"/>
              </a:rPr>
              <a:t>در ارتباط با تخلفات موضوع ماده (91) </a:t>
            </a:r>
          </a:p>
          <a:p>
            <a:pPr marL="342900" indent="-342900" algn="justLow" rtl="1">
              <a:lnSpc>
                <a:spcPct val="150000"/>
              </a:lnSpc>
              <a:spcBef>
                <a:spcPct val="20000"/>
              </a:spcBef>
              <a:buFont typeface="Wingdings" pitchFamily="2" charset="2"/>
              <a:buChar char="q"/>
            </a:pPr>
            <a:r>
              <a:rPr lang="fa-IR" dirty="0">
                <a:solidFill>
                  <a:srgbClr val="002060"/>
                </a:solidFill>
                <a:cs typeface="B Titr" pitchFamily="2" charset="-78"/>
              </a:rPr>
              <a:t>لزوم </a:t>
            </a:r>
            <a:r>
              <a:rPr lang="fa-IR" dirty="0">
                <a:solidFill>
                  <a:srgbClr val="C00000"/>
                </a:solidFill>
                <a:cs typeface="B Titr" pitchFamily="2" charset="-78"/>
              </a:rPr>
              <a:t>اطلاع‌رسانی</a:t>
            </a:r>
            <a:r>
              <a:rPr lang="fa-IR" dirty="0">
                <a:solidFill>
                  <a:srgbClr val="002060"/>
                </a:solidFill>
                <a:cs typeface="B Titr" pitchFamily="2" charset="-78"/>
              </a:rPr>
              <a:t> </a:t>
            </a:r>
            <a:r>
              <a:rPr lang="fa-IR" u="sng" dirty="0">
                <a:solidFill>
                  <a:srgbClr val="C00000"/>
                </a:solidFill>
                <a:latin typeface="+mn-lt"/>
                <a:cs typeface="B Titr" pitchFamily="2" charset="-78"/>
              </a:rPr>
              <a:t>روش‌های نظارت مردمی </a:t>
            </a:r>
            <a:r>
              <a:rPr lang="fa-IR" dirty="0">
                <a:solidFill>
                  <a:srgbClr val="002060"/>
                </a:solidFill>
                <a:latin typeface="+mn-lt"/>
                <a:cs typeface="B Titr" pitchFamily="2" charset="-78"/>
              </a:rPr>
              <a:t>و نحوه دریافت گزارش‌ها و شکوائیه‌های مربوطه </a:t>
            </a:r>
            <a:r>
              <a:rPr lang="fa-IR" sz="2100" dirty="0">
                <a:latin typeface="+mn-lt"/>
                <a:cs typeface="B Titr" pitchFamily="2" charset="-78"/>
              </a:rPr>
              <a:t>مانند صندوق‌های ارتباط مستقیم، پورتال دستگاه و پست صوتی </a:t>
            </a:r>
          </a:p>
          <a:p>
            <a:pPr marL="342900" indent="-342900" algn="justLow" rtl="1">
              <a:lnSpc>
                <a:spcPct val="150000"/>
              </a:lnSpc>
              <a:spcBef>
                <a:spcPct val="20000"/>
              </a:spcBef>
              <a:buFont typeface="Wingdings" pitchFamily="2" charset="2"/>
              <a:buChar char="q"/>
            </a:pPr>
            <a:r>
              <a:rPr lang="fa-IR" dirty="0">
                <a:solidFill>
                  <a:srgbClr val="002060"/>
                </a:solidFill>
                <a:latin typeface="+mn-lt"/>
                <a:cs typeface="B Titr" pitchFamily="2" charset="-78"/>
              </a:rPr>
              <a:t>الزام دستگاه‌ها به </a:t>
            </a:r>
            <a:r>
              <a:rPr lang="fa-IR" u="sng" dirty="0">
                <a:solidFill>
                  <a:srgbClr val="C00000"/>
                </a:solidFill>
                <a:latin typeface="+mn-lt"/>
                <a:cs typeface="B Titr" pitchFamily="2" charset="-78"/>
              </a:rPr>
              <a:t>اعلام نتایج</a:t>
            </a:r>
            <a:r>
              <a:rPr lang="fa-IR" u="sng" dirty="0">
                <a:solidFill>
                  <a:srgbClr val="002060"/>
                </a:solidFill>
                <a:latin typeface="+mn-lt"/>
                <a:cs typeface="B Titr" pitchFamily="2" charset="-78"/>
              </a:rPr>
              <a:t> </a:t>
            </a:r>
            <a:r>
              <a:rPr lang="fa-IR" dirty="0">
                <a:solidFill>
                  <a:srgbClr val="002060"/>
                </a:solidFill>
                <a:latin typeface="+mn-lt"/>
                <a:cs typeface="B Titr" pitchFamily="2" charset="-78"/>
              </a:rPr>
              <a:t>حاصل از اقدامات و بررسی‌های انجام </a:t>
            </a:r>
            <a:r>
              <a:rPr lang="fa-IR" sz="2100" dirty="0">
                <a:solidFill>
                  <a:srgbClr val="002060"/>
                </a:solidFill>
                <a:latin typeface="+mn-lt"/>
                <a:cs typeface="B Titr" pitchFamily="2" charset="-78"/>
              </a:rPr>
              <a:t>شده </a:t>
            </a:r>
            <a:r>
              <a:rPr lang="fa-IR" sz="2100" dirty="0">
                <a:latin typeface="+mn-lt"/>
                <a:cs typeface="B Titr" pitchFamily="2" charset="-78"/>
              </a:rPr>
              <a:t>از طرقی نظیر پورتال،کتبی ،تلفنی و پیامک به </a:t>
            </a:r>
            <a:r>
              <a:rPr lang="fa-IR" u="sng" dirty="0">
                <a:solidFill>
                  <a:srgbClr val="C00000"/>
                </a:solidFill>
                <a:latin typeface="+mn-lt"/>
                <a:cs typeface="B Titr" pitchFamily="2" charset="-78"/>
              </a:rPr>
              <a:t>گزارش‌دهنده</a:t>
            </a:r>
            <a:endParaRPr lang="en-US" u="sng" dirty="0">
              <a:solidFill>
                <a:srgbClr val="C00000"/>
              </a:solidFill>
              <a:latin typeface="+mn-lt"/>
              <a:cs typeface="B Titr" pitchFamily="2" charset="-78"/>
            </a:endParaRPr>
          </a:p>
        </p:txBody>
      </p:sp>
    </p:spTree>
    <p:extLst>
      <p:ext uri="{BB962C8B-B14F-4D97-AF65-F5344CB8AC3E}">
        <p14:creationId xmlns:p14="http://schemas.microsoft.com/office/powerpoint/2010/main" val="127502336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304800"/>
            <a:ext cx="8191500" cy="990599"/>
          </a:xfrm>
        </p:spPr>
        <p:txBody>
          <a:bodyPr vert="horz" lIns="91440" tIns="45720" rIns="91440" bIns="45720" rtlCol="0" anchor="ctr">
            <a:normAutofit/>
          </a:bodyPr>
          <a:lstStyle/>
          <a:p>
            <a:pPr algn="ctr"/>
            <a:r>
              <a:rPr lang="fa-IR" b="1" dirty="0">
                <a:ln w="6600">
                  <a:solidFill>
                    <a:schemeClr val="accent2"/>
                  </a:solidFill>
                  <a:prstDash val="solid"/>
                </a:ln>
                <a:solidFill>
                  <a:srgbClr val="FFFFFF"/>
                </a:solidFill>
                <a:effectLst>
                  <a:outerShdw dist="38100" dir="2700000" algn="tl" rotWithShape="0">
                    <a:schemeClr val="accent2"/>
                  </a:outerShdw>
                </a:effectLst>
                <a:cs typeface="B Titr" panose="00000700000000000000" pitchFamily="2" charset="-78"/>
              </a:rPr>
              <a:t>اولویت‌های بازرسی مستمر</a:t>
            </a:r>
            <a:endParaRPr lang="en-US" b="1" dirty="0">
              <a:ln w="6600">
                <a:solidFill>
                  <a:schemeClr val="accent2"/>
                </a:solidFill>
                <a:prstDash val="solid"/>
              </a:ln>
              <a:solidFill>
                <a:srgbClr val="FFFFFF"/>
              </a:solidFill>
              <a:effectLst>
                <a:outerShdw dist="38100" dir="2700000" algn="tl" rotWithShape="0">
                  <a:schemeClr val="accent2"/>
                </a:outerShdw>
              </a:effectLst>
              <a:cs typeface="B Titr" panose="00000700000000000000" pitchFamily="2" charset="-78"/>
            </a:endParaRPr>
          </a:p>
        </p:txBody>
      </p:sp>
      <p:sp>
        <p:nvSpPr>
          <p:cNvPr id="5" name="Content Placeholder 4"/>
          <p:cNvSpPr>
            <a:spLocks noGrp="1"/>
          </p:cNvSpPr>
          <p:nvPr>
            <p:ph idx="1"/>
          </p:nvPr>
        </p:nvSpPr>
        <p:spPr>
          <a:xfrm>
            <a:off x="426026" y="1219200"/>
            <a:ext cx="8336973" cy="5334000"/>
          </a:xfrm>
        </p:spPr>
        <p:txBody>
          <a:bodyPr/>
          <a:lstStyle/>
          <a:p>
            <a:pPr algn="justLow">
              <a:lnSpc>
                <a:spcPct val="150000"/>
              </a:lnSpc>
              <a:buFont typeface="Wingdings" pitchFamily="2" charset="2"/>
              <a:buChar char="Ø"/>
            </a:pPr>
            <a:r>
              <a:rPr lang="fa-IR" sz="2100" dirty="0">
                <a:solidFill>
                  <a:srgbClr val="C00000"/>
                </a:solidFill>
                <a:cs typeface="B Titr" pitchFamily="2" charset="-78"/>
              </a:rPr>
              <a:t>گلوگاه‌ها و نقاط آسیب‌پذیر </a:t>
            </a:r>
            <a:r>
              <a:rPr lang="fa-IR" sz="2100" dirty="0">
                <a:solidFill>
                  <a:srgbClr val="002060"/>
                </a:solidFill>
                <a:cs typeface="B Titr" pitchFamily="2" charset="-78"/>
              </a:rPr>
              <a:t>دستگاه که بیش‌تر در معرض وقوع تخلفات موضوع ماده (91) قرار دارند</a:t>
            </a:r>
            <a:endParaRPr lang="en-US" sz="2100" dirty="0">
              <a:solidFill>
                <a:srgbClr val="002060"/>
              </a:solidFill>
              <a:cs typeface="B Titr" pitchFamily="2" charset="-78"/>
            </a:endParaRPr>
          </a:p>
          <a:p>
            <a:pPr algn="justLow">
              <a:lnSpc>
                <a:spcPct val="150000"/>
              </a:lnSpc>
              <a:buFont typeface="Wingdings" pitchFamily="2" charset="2"/>
              <a:buChar char="Ø"/>
            </a:pPr>
            <a:r>
              <a:rPr lang="fa-IR" sz="2100" dirty="0">
                <a:solidFill>
                  <a:srgbClr val="002060"/>
                </a:solidFill>
                <a:cs typeface="B Titr" pitchFamily="2" charset="-78"/>
              </a:rPr>
              <a:t> مشاغل در معرض آسیب</a:t>
            </a:r>
            <a:endParaRPr lang="en-US" sz="2100" dirty="0">
              <a:solidFill>
                <a:srgbClr val="002060"/>
              </a:solidFill>
              <a:cs typeface="B Titr" pitchFamily="2" charset="-78"/>
            </a:endParaRPr>
          </a:p>
          <a:p>
            <a:pPr algn="justLow">
              <a:lnSpc>
                <a:spcPct val="150000"/>
              </a:lnSpc>
              <a:buFont typeface="Wingdings" pitchFamily="2" charset="2"/>
              <a:buChar char="Ø"/>
            </a:pPr>
            <a:r>
              <a:rPr lang="fa-IR" sz="2100" dirty="0">
                <a:solidFill>
                  <a:srgbClr val="002060"/>
                </a:solidFill>
                <a:cs typeface="B Titr" pitchFamily="2" charset="-78"/>
              </a:rPr>
              <a:t> </a:t>
            </a:r>
            <a:r>
              <a:rPr lang="fa-IR" sz="2100" dirty="0">
                <a:solidFill>
                  <a:srgbClr val="C00000"/>
                </a:solidFill>
                <a:cs typeface="B Titr" pitchFamily="2" charset="-78"/>
              </a:rPr>
              <a:t>پست‌های سازمانی </a:t>
            </a:r>
            <a:r>
              <a:rPr lang="fa-IR" sz="2100" dirty="0">
                <a:solidFill>
                  <a:srgbClr val="002060"/>
                </a:solidFill>
                <a:cs typeface="B Titr" pitchFamily="2" charset="-78"/>
              </a:rPr>
              <a:t>که بر </a:t>
            </a:r>
            <a:r>
              <a:rPr lang="fa-IR" sz="2100" dirty="0">
                <a:solidFill>
                  <a:srgbClr val="C00000"/>
                </a:solidFill>
                <a:cs typeface="B Titr" pitchFamily="2" charset="-78"/>
              </a:rPr>
              <a:t>اساس آرای</a:t>
            </a:r>
            <a:r>
              <a:rPr lang="fa-IR" sz="2100" dirty="0">
                <a:solidFill>
                  <a:srgbClr val="002060"/>
                </a:solidFill>
                <a:cs typeface="B Titr" pitchFamily="2" charset="-78"/>
              </a:rPr>
              <a:t> صادره و پرونده‌های متشکله در </a:t>
            </a:r>
            <a:r>
              <a:rPr lang="fa-IR" sz="2100" dirty="0">
                <a:solidFill>
                  <a:srgbClr val="C00000"/>
                </a:solidFill>
                <a:cs typeface="B Titr" pitchFamily="2" charset="-78"/>
              </a:rPr>
              <a:t>هیأت رسیدگی به تخلفات اداری</a:t>
            </a:r>
            <a:r>
              <a:rPr lang="fa-IR" sz="2100" dirty="0">
                <a:solidFill>
                  <a:srgbClr val="002060"/>
                </a:solidFill>
                <a:cs typeface="B Titr" pitchFamily="2" charset="-78"/>
              </a:rPr>
              <a:t> دستگاه بیش‌ترین موارد مربوط به تخلفات موضوع ماده (91) توسط متصدیان آن‌ها انجام گرفته است</a:t>
            </a:r>
            <a:endParaRPr lang="en-US" sz="2100" dirty="0">
              <a:solidFill>
                <a:srgbClr val="002060"/>
              </a:solidFill>
              <a:cs typeface="B Titr" pitchFamily="2" charset="-78"/>
            </a:endParaRPr>
          </a:p>
          <a:p>
            <a:pPr algn="justLow">
              <a:lnSpc>
                <a:spcPct val="150000"/>
              </a:lnSpc>
              <a:buFont typeface="Wingdings" pitchFamily="2" charset="2"/>
              <a:buChar char="Ø"/>
            </a:pPr>
            <a:r>
              <a:rPr lang="fa-IR" sz="2100" dirty="0">
                <a:solidFill>
                  <a:srgbClr val="C00000"/>
                </a:solidFill>
                <a:cs typeface="B Titr" pitchFamily="2" charset="-78"/>
              </a:rPr>
              <a:t>نقاطی</a:t>
            </a:r>
            <a:r>
              <a:rPr lang="fa-IR" sz="2100" dirty="0">
                <a:solidFill>
                  <a:srgbClr val="002060"/>
                </a:solidFill>
                <a:cs typeface="B Titr" pitchFamily="2" charset="-78"/>
              </a:rPr>
              <a:t> که بر اساس </a:t>
            </a:r>
            <a:r>
              <a:rPr lang="fa-IR" sz="2100" dirty="0">
                <a:solidFill>
                  <a:srgbClr val="C00000"/>
                </a:solidFill>
                <a:cs typeface="B Titr" pitchFamily="2" charset="-78"/>
              </a:rPr>
              <a:t>نظرسنجی‌های سالیانه </a:t>
            </a:r>
            <a:r>
              <a:rPr lang="fa-IR" sz="2100" dirty="0">
                <a:solidFill>
                  <a:srgbClr val="002060"/>
                </a:solidFill>
                <a:cs typeface="B Titr" pitchFamily="2" charset="-78"/>
              </a:rPr>
              <a:t>یا </a:t>
            </a:r>
            <a:r>
              <a:rPr lang="fa-IR" sz="2100" dirty="0">
                <a:solidFill>
                  <a:srgbClr val="C00000"/>
                </a:solidFill>
                <a:cs typeface="B Titr" pitchFamily="2" charset="-78"/>
              </a:rPr>
              <a:t>گزارش‌های مردمی </a:t>
            </a:r>
            <a:r>
              <a:rPr lang="fa-IR" sz="2100" dirty="0">
                <a:solidFill>
                  <a:srgbClr val="002060"/>
                </a:solidFill>
                <a:cs typeface="B Titr" pitchFamily="2" charset="-78"/>
              </a:rPr>
              <a:t>بیش‌ترین موارد وقوع تخلفات موضوع ماده (91) در آنجا گزارش شده است</a:t>
            </a:r>
            <a:endParaRPr lang="en-US" sz="2100" dirty="0">
              <a:solidFill>
                <a:srgbClr val="002060"/>
              </a:solidFill>
              <a:cs typeface="B Titr" pitchFamily="2" charset="-78"/>
            </a:endParaRPr>
          </a:p>
          <a:p>
            <a:pPr algn="justLow">
              <a:lnSpc>
                <a:spcPct val="150000"/>
              </a:lnSpc>
              <a:buFont typeface="Wingdings" pitchFamily="2" charset="2"/>
              <a:buChar char="Ø"/>
            </a:pPr>
            <a:r>
              <a:rPr lang="fa-IR" sz="2100" dirty="0">
                <a:solidFill>
                  <a:srgbClr val="002060"/>
                </a:solidFill>
                <a:cs typeface="B Titr" pitchFamily="2" charset="-78"/>
              </a:rPr>
              <a:t>اولویت‌های اعلامی سازمان یا سایر مراجع ذی‌ربط</a:t>
            </a:r>
            <a:endParaRPr lang="en-US" sz="2100" dirty="0">
              <a:solidFill>
                <a:srgbClr val="002060"/>
              </a:solidFill>
              <a:cs typeface="B Titr" pitchFamily="2" charset="-78"/>
            </a:endParaRPr>
          </a:p>
          <a:p>
            <a:pPr algn="just">
              <a:buNone/>
            </a:pPr>
            <a:endParaRPr lang="en-US" sz="2000" dirty="0">
              <a:cs typeface="Zar" pitchFamily="2" charset="-78"/>
            </a:endParaRPr>
          </a:p>
        </p:txBody>
      </p:sp>
    </p:spTree>
    <p:extLst>
      <p:ext uri="{BB962C8B-B14F-4D97-AF65-F5344CB8AC3E}">
        <p14:creationId xmlns:p14="http://schemas.microsoft.com/office/powerpoint/2010/main" val="330440021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0273"/>
            <a:ext cx="8191500" cy="868363"/>
          </a:xfrm>
        </p:spPr>
        <p:txBody>
          <a:bodyPr vert="horz" lIns="91440" tIns="45720" rIns="91440" bIns="45720" rtlCol="0" anchor="ctr">
            <a:normAutofit/>
          </a:bodyPr>
          <a:lstStyle/>
          <a:p>
            <a:pPr algn="ctr"/>
            <a:r>
              <a:rPr lang="fa-IR" b="1" dirty="0">
                <a:ln w="6600">
                  <a:solidFill>
                    <a:schemeClr val="accent2"/>
                  </a:solidFill>
                  <a:prstDash val="solid"/>
                </a:ln>
                <a:solidFill>
                  <a:srgbClr val="FFFFFF"/>
                </a:solidFill>
                <a:effectLst>
                  <a:outerShdw dist="38100" dir="2700000" algn="tl" rotWithShape="0">
                    <a:schemeClr val="accent2"/>
                  </a:outerShdw>
                </a:effectLst>
                <a:cs typeface="B Titr" panose="00000700000000000000" pitchFamily="2" charset="-78"/>
              </a:rPr>
              <a:t>نحوه تنظیم گزارش</a:t>
            </a:r>
            <a:endParaRPr lang="en-US" b="1" dirty="0">
              <a:ln w="6600">
                <a:solidFill>
                  <a:schemeClr val="accent2"/>
                </a:solidFill>
                <a:prstDash val="solid"/>
              </a:ln>
              <a:solidFill>
                <a:srgbClr val="FFFFFF"/>
              </a:solidFill>
              <a:effectLst>
                <a:outerShdw dist="38100" dir="2700000" algn="tl" rotWithShape="0">
                  <a:schemeClr val="accent2"/>
                </a:outerShdw>
              </a:effectLst>
              <a:cs typeface="B Titr" panose="00000700000000000000" pitchFamily="2" charset="-78"/>
            </a:endParaRPr>
          </a:p>
        </p:txBody>
      </p:sp>
      <p:sp>
        <p:nvSpPr>
          <p:cNvPr id="3" name="Content Placeholder 2"/>
          <p:cNvSpPr>
            <a:spLocks noGrp="1"/>
          </p:cNvSpPr>
          <p:nvPr>
            <p:ph idx="1"/>
          </p:nvPr>
        </p:nvSpPr>
        <p:spPr>
          <a:xfrm>
            <a:off x="581890" y="1318637"/>
            <a:ext cx="8066809" cy="5040599"/>
          </a:xfrm>
        </p:spPr>
        <p:txBody>
          <a:bodyPr>
            <a:normAutofit fontScale="77500" lnSpcReduction="20000"/>
          </a:bodyPr>
          <a:lstStyle/>
          <a:p>
            <a:pPr algn="just">
              <a:lnSpc>
                <a:spcPct val="160000"/>
              </a:lnSpc>
              <a:buFont typeface="Wingdings" pitchFamily="2" charset="2"/>
              <a:buChar char="q"/>
            </a:pPr>
            <a:r>
              <a:rPr lang="fa-IR" dirty="0"/>
              <a:t> </a:t>
            </a:r>
            <a:r>
              <a:rPr lang="fa-IR" sz="2000" dirty="0">
                <a:cs typeface="B Titr" pitchFamily="2" charset="-78"/>
              </a:rPr>
              <a:t>لزوم رعایت ضوابط و قواعد مربوط به گزارش‌نویسی و تدوین گزارش‌های بازرسی مطابق فرم‌های پیوست دستورالعمل </a:t>
            </a:r>
          </a:p>
          <a:p>
            <a:pPr algn="just">
              <a:lnSpc>
                <a:spcPct val="160000"/>
              </a:lnSpc>
              <a:buFont typeface="Wingdings" pitchFamily="2" charset="2"/>
              <a:buChar char="q"/>
            </a:pPr>
            <a:r>
              <a:rPr lang="fa-IR" sz="2200" dirty="0">
                <a:solidFill>
                  <a:srgbClr val="C00000"/>
                </a:solidFill>
                <a:cs typeface="B Titr" pitchFamily="2" charset="-78"/>
              </a:rPr>
              <a:t>مواردی که می‌بایست در گزارش‌های بازرسی مورد توجه قرار گیرد:</a:t>
            </a:r>
          </a:p>
          <a:p>
            <a:pPr algn="justLow">
              <a:lnSpc>
                <a:spcPct val="160000"/>
              </a:lnSpc>
              <a:buFont typeface="Wingdings" pitchFamily="2" charset="2"/>
              <a:buChar char="Ø"/>
            </a:pPr>
            <a:r>
              <a:rPr lang="fa-IR" sz="2400" dirty="0">
                <a:solidFill>
                  <a:srgbClr val="002060"/>
                </a:solidFill>
              </a:rPr>
              <a:t> </a:t>
            </a:r>
            <a:r>
              <a:rPr lang="fa-IR" sz="2100" dirty="0">
                <a:solidFill>
                  <a:srgbClr val="002060"/>
                </a:solidFill>
                <a:cs typeface="B Titr" pitchFamily="2" charset="-78"/>
              </a:rPr>
              <a:t>اسناد و مدارک مورد استناد باید به ترتیب ارجاع، شماره‌گذاری شده و اصل یا تصویر آن‌ها در انتهای گزارش آورده شود.</a:t>
            </a:r>
            <a:endParaRPr lang="en-US" sz="2100" dirty="0">
              <a:solidFill>
                <a:srgbClr val="002060"/>
              </a:solidFill>
              <a:cs typeface="B Titr" pitchFamily="2" charset="-78"/>
            </a:endParaRPr>
          </a:p>
          <a:p>
            <a:pPr algn="justLow">
              <a:lnSpc>
                <a:spcPct val="160000"/>
              </a:lnSpc>
              <a:buFont typeface="Wingdings" pitchFamily="2" charset="2"/>
              <a:buChar char="Ø"/>
            </a:pPr>
            <a:r>
              <a:rPr lang="fa-IR" sz="2100" dirty="0">
                <a:solidFill>
                  <a:srgbClr val="002060"/>
                </a:solidFill>
                <a:cs typeface="B Titr" pitchFamily="2" charset="-78"/>
              </a:rPr>
              <a:t>پیش از تنظیم گزارش نهایی، </a:t>
            </a:r>
            <a:r>
              <a:rPr lang="fa-IR" sz="2100" dirty="0">
                <a:solidFill>
                  <a:srgbClr val="C00000"/>
                </a:solidFill>
                <a:cs typeface="B Titr" pitchFamily="2" charset="-78"/>
              </a:rPr>
              <a:t>توضیحات فرد یا افراد ذی‌ربط </a:t>
            </a:r>
            <a:r>
              <a:rPr lang="fa-IR" sz="2100" dirty="0">
                <a:solidFill>
                  <a:srgbClr val="002060"/>
                </a:solidFill>
                <a:cs typeface="B Titr" pitchFamily="2" charset="-78"/>
              </a:rPr>
              <a:t>به صورت </a:t>
            </a:r>
            <a:r>
              <a:rPr lang="fa-IR" sz="2100" dirty="0">
                <a:solidFill>
                  <a:srgbClr val="C00000"/>
                </a:solidFill>
                <a:cs typeface="B Titr" pitchFamily="2" charset="-78"/>
              </a:rPr>
              <a:t>کتبی </a:t>
            </a:r>
            <a:r>
              <a:rPr lang="fa-IR" sz="2100" dirty="0">
                <a:solidFill>
                  <a:srgbClr val="002060"/>
                </a:solidFill>
                <a:cs typeface="B Titr" pitchFamily="2" charset="-78"/>
              </a:rPr>
              <a:t>اخذ و </a:t>
            </a:r>
            <a:r>
              <a:rPr lang="fa-IR" sz="2100" dirty="0">
                <a:solidFill>
                  <a:srgbClr val="C00000"/>
                </a:solidFill>
                <a:cs typeface="B Titr" pitchFamily="2" charset="-78"/>
              </a:rPr>
              <a:t>اظهارات </a:t>
            </a:r>
            <a:r>
              <a:rPr lang="fa-IR" sz="2100" dirty="0">
                <a:solidFill>
                  <a:srgbClr val="002060"/>
                </a:solidFill>
                <a:cs typeface="B Titr" pitchFamily="2" charset="-78"/>
              </a:rPr>
              <a:t>و </a:t>
            </a:r>
            <a:r>
              <a:rPr lang="fa-IR" sz="2100" dirty="0">
                <a:solidFill>
                  <a:srgbClr val="C00000"/>
                </a:solidFill>
                <a:cs typeface="B Titr" pitchFamily="2" charset="-78"/>
              </a:rPr>
              <a:t>دفاعیات شفاهی </a:t>
            </a:r>
            <a:r>
              <a:rPr lang="fa-IR" sz="2100" dirty="0">
                <a:solidFill>
                  <a:srgbClr val="002060"/>
                </a:solidFill>
                <a:cs typeface="B Titr" pitchFamily="2" charset="-78"/>
              </a:rPr>
              <a:t>آن‌ها </a:t>
            </a:r>
            <a:r>
              <a:rPr lang="fa-IR" sz="2100" dirty="0">
                <a:solidFill>
                  <a:srgbClr val="C00000"/>
                </a:solidFill>
                <a:cs typeface="B Titr" pitchFamily="2" charset="-78"/>
              </a:rPr>
              <a:t>صورتجلسه </a:t>
            </a:r>
            <a:r>
              <a:rPr lang="fa-IR" sz="2100" dirty="0">
                <a:solidFill>
                  <a:srgbClr val="002060"/>
                </a:solidFill>
                <a:cs typeface="B Titr" pitchFamily="2" charset="-78"/>
              </a:rPr>
              <a:t>شود. در صورتی که کارمند از ارائه توضیح کتبی یا شفاهی خودداری نماید بازرس موظف است مراتب را گواهی و گزارش را تنظیم نماید.</a:t>
            </a:r>
            <a:endParaRPr lang="en-US" sz="2100" dirty="0">
              <a:solidFill>
                <a:srgbClr val="002060"/>
              </a:solidFill>
              <a:cs typeface="B Titr" pitchFamily="2" charset="-78"/>
            </a:endParaRPr>
          </a:p>
          <a:p>
            <a:pPr algn="justLow">
              <a:lnSpc>
                <a:spcPct val="160000"/>
              </a:lnSpc>
              <a:buFont typeface="Wingdings" pitchFamily="2" charset="2"/>
              <a:buChar char="Ø"/>
            </a:pPr>
            <a:r>
              <a:rPr lang="fa-IR" sz="2100" dirty="0">
                <a:solidFill>
                  <a:srgbClr val="002060"/>
                </a:solidFill>
                <a:cs typeface="B Titr" pitchFamily="2" charset="-78"/>
              </a:rPr>
              <a:t>در گزارش‌هایی که با موضوع اخذ رشوه تنظیم می‌شود حداقل یکی از </a:t>
            </a:r>
            <a:r>
              <a:rPr lang="fa-IR" sz="2100" dirty="0">
                <a:solidFill>
                  <a:srgbClr val="C00000"/>
                </a:solidFill>
                <a:cs typeface="B Titr" pitchFamily="2" charset="-78"/>
              </a:rPr>
              <a:t>مصادیق</a:t>
            </a:r>
            <a:r>
              <a:rPr lang="fa-IR" sz="2100" dirty="0">
                <a:solidFill>
                  <a:srgbClr val="002060"/>
                </a:solidFill>
                <a:cs typeface="B Titr" pitchFamily="2" charset="-78"/>
              </a:rPr>
              <a:t> مذکور در  ماده (1) آیین‌نامه پیشگیری و مبارزه با رشوه در دستگاه‌های اجرایی </a:t>
            </a:r>
            <a:r>
              <a:rPr lang="fa-IR" sz="2100" dirty="0">
                <a:solidFill>
                  <a:srgbClr val="002060"/>
                </a:solidFill>
                <a:cs typeface="B Titr" pitchFamily="2" charset="-78"/>
                <a:hlinkClick r:id="rId2" action="ppaction://hlinkfile"/>
              </a:rPr>
              <a:t>(موضوع تصویب نامه شماره 73377/30374هـ مورخ 22/12/1383) </a:t>
            </a:r>
            <a:r>
              <a:rPr lang="fa-IR" sz="2100" dirty="0">
                <a:solidFill>
                  <a:srgbClr val="002060"/>
                </a:solidFill>
                <a:cs typeface="B Titr" pitchFamily="2" charset="-78"/>
              </a:rPr>
              <a:t>مورد استناد قرار گیرد.</a:t>
            </a:r>
            <a:endParaRPr lang="en-US" sz="2100" dirty="0">
              <a:solidFill>
                <a:srgbClr val="002060"/>
              </a:solidFill>
              <a:cs typeface="B Titr" pitchFamily="2" charset="-78"/>
            </a:endParaRPr>
          </a:p>
          <a:p>
            <a:pPr algn="justLow">
              <a:lnSpc>
                <a:spcPct val="160000"/>
              </a:lnSpc>
              <a:buFont typeface="Wingdings" pitchFamily="2" charset="2"/>
              <a:buChar char="Ø"/>
            </a:pPr>
            <a:r>
              <a:rPr lang="fa-IR" sz="2100" dirty="0">
                <a:solidFill>
                  <a:srgbClr val="C00000"/>
                </a:solidFill>
                <a:cs typeface="B Titr" pitchFamily="2" charset="-78"/>
              </a:rPr>
              <a:t>اصول طبقه‌بندی اسناد اداری </a:t>
            </a:r>
            <a:r>
              <a:rPr lang="fa-IR" sz="2100" dirty="0">
                <a:solidFill>
                  <a:srgbClr val="002060"/>
                </a:solidFill>
                <a:cs typeface="B Titr" pitchFamily="2" charset="-78"/>
              </a:rPr>
              <a:t>رعایت شود</a:t>
            </a:r>
            <a:r>
              <a:rPr lang="fa-IR" sz="2400" dirty="0">
                <a:solidFill>
                  <a:srgbClr val="002060"/>
                </a:solidFill>
                <a:cs typeface="B Titr" pitchFamily="2" charset="-78"/>
              </a:rPr>
              <a:t>.</a:t>
            </a:r>
          </a:p>
        </p:txBody>
      </p:sp>
    </p:spTree>
    <p:extLst>
      <p:ext uri="{BB962C8B-B14F-4D97-AF65-F5344CB8AC3E}">
        <p14:creationId xmlns:p14="http://schemas.microsoft.com/office/powerpoint/2010/main" val="155615310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76250" y="471055"/>
            <a:ext cx="8191500" cy="685799"/>
          </a:xfrm>
        </p:spPr>
        <p:txBody>
          <a:bodyPr vert="horz" lIns="91440" tIns="45720" rIns="91440" bIns="45720" rtlCol="0" anchor="ctr">
            <a:normAutofit/>
          </a:bodyPr>
          <a:lstStyle/>
          <a:p>
            <a:pPr algn="ctr"/>
            <a:r>
              <a:rPr lang="fa-IR" b="1" dirty="0">
                <a:ln w="6600">
                  <a:solidFill>
                    <a:schemeClr val="accent2"/>
                  </a:solidFill>
                  <a:prstDash val="solid"/>
                </a:ln>
                <a:solidFill>
                  <a:srgbClr val="FFFFFF"/>
                </a:solidFill>
                <a:effectLst>
                  <a:outerShdw dist="38100" dir="2700000" algn="tl" rotWithShape="0">
                    <a:schemeClr val="accent2"/>
                  </a:outerShdw>
                </a:effectLst>
                <a:cs typeface="B Titr" panose="00000700000000000000" pitchFamily="2" charset="-78"/>
              </a:rPr>
              <a:t>فرایند بازرسی</a:t>
            </a:r>
            <a:endParaRPr lang="en-US" b="1" dirty="0">
              <a:ln w="6600">
                <a:solidFill>
                  <a:schemeClr val="accent2"/>
                </a:solidFill>
                <a:prstDash val="solid"/>
              </a:ln>
              <a:solidFill>
                <a:srgbClr val="FFFFFF"/>
              </a:solidFill>
              <a:effectLst>
                <a:outerShdw dist="38100" dir="2700000" algn="tl" rotWithShape="0">
                  <a:schemeClr val="accent2"/>
                </a:outerShdw>
              </a:effectLst>
              <a:cs typeface="B Titr" panose="00000700000000000000" pitchFamily="2" charset="-78"/>
            </a:endParaRPr>
          </a:p>
        </p:txBody>
      </p:sp>
      <p:sp>
        <p:nvSpPr>
          <p:cNvPr id="5" name="Content Placeholder 4"/>
          <p:cNvSpPr>
            <a:spLocks noGrp="1"/>
          </p:cNvSpPr>
          <p:nvPr>
            <p:ph idx="1"/>
          </p:nvPr>
        </p:nvSpPr>
        <p:spPr>
          <a:xfrm>
            <a:off x="731520" y="1635529"/>
            <a:ext cx="7680960" cy="3931920"/>
          </a:xfrm>
        </p:spPr>
        <p:txBody>
          <a:bodyPr>
            <a:normAutofit lnSpcReduction="10000"/>
          </a:bodyPr>
          <a:lstStyle/>
          <a:p>
            <a:pPr algn="just">
              <a:lnSpc>
                <a:spcPct val="150000"/>
              </a:lnSpc>
              <a:buNone/>
            </a:pPr>
            <a:r>
              <a:rPr lang="fa-IR" sz="2400" dirty="0">
                <a:solidFill>
                  <a:srgbClr val="C00000"/>
                </a:solidFill>
                <a:cs typeface="B Titr" pitchFamily="2" charset="-78"/>
              </a:rPr>
              <a:t>روش‌های جمع آوری اطلاعات :</a:t>
            </a:r>
          </a:p>
          <a:p>
            <a:pPr>
              <a:lnSpc>
                <a:spcPct val="150000"/>
              </a:lnSpc>
              <a:buFont typeface="Wingdings" pitchFamily="2" charset="2"/>
              <a:buChar char="Ø"/>
            </a:pPr>
            <a:r>
              <a:rPr lang="fa-IR" sz="2300" dirty="0">
                <a:solidFill>
                  <a:srgbClr val="002060"/>
                </a:solidFill>
                <a:cs typeface="B Mitra" pitchFamily="2" charset="-78"/>
              </a:rPr>
              <a:t> </a:t>
            </a:r>
            <a:r>
              <a:rPr lang="fa-IR" sz="2400" dirty="0">
                <a:solidFill>
                  <a:srgbClr val="002060"/>
                </a:solidFill>
                <a:cs typeface="B Mitra" pitchFamily="2" charset="-78"/>
              </a:rPr>
              <a:t>مشاهده</a:t>
            </a:r>
            <a:endParaRPr lang="en-US" sz="2400" dirty="0">
              <a:solidFill>
                <a:srgbClr val="002060"/>
              </a:solidFill>
              <a:cs typeface="B Mitra" pitchFamily="2" charset="-78"/>
            </a:endParaRPr>
          </a:p>
          <a:p>
            <a:pPr>
              <a:lnSpc>
                <a:spcPct val="150000"/>
              </a:lnSpc>
              <a:buFont typeface="Wingdings" pitchFamily="2" charset="2"/>
              <a:buChar char="Ø"/>
            </a:pPr>
            <a:r>
              <a:rPr lang="fa-IR" sz="2400" dirty="0">
                <a:solidFill>
                  <a:srgbClr val="002060"/>
                </a:solidFill>
                <a:cs typeface="B Mitra" pitchFamily="2" charset="-78"/>
              </a:rPr>
              <a:t> کسب اطلاع از شهود و مطلعین</a:t>
            </a:r>
            <a:endParaRPr lang="en-US" sz="2400" dirty="0">
              <a:solidFill>
                <a:srgbClr val="002060"/>
              </a:solidFill>
              <a:cs typeface="B Mitra" pitchFamily="2" charset="-78"/>
            </a:endParaRPr>
          </a:p>
          <a:p>
            <a:pPr>
              <a:lnSpc>
                <a:spcPct val="150000"/>
              </a:lnSpc>
              <a:buFont typeface="Wingdings" pitchFamily="2" charset="2"/>
              <a:buChar char="Ø"/>
            </a:pPr>
            <a:r>
              <a:rPr lang="fa-IR" sz="2400" dirty="0">
                <a:solidFill>
                  <a:srgbClr val="002060"/>
                </a:solidFill>
                <a:cs typeface="B Mitra" pitchFamily="2" charset="-78"/>
              </a:rPr>
              <a:t> مطالعه سوابق پرونده‌های موجود و تهیه مدارک از آن‌ها</a:t>
            </a:r>
            <a:endParaRPr lang="en-US" sz="2400" dirty="0">
              <a:solidFill>
                <a:srgbClr val="002060"/>
              </a:solidFill>
              <a:cs typeface="B Mitra" pitchFamily="2" charset="-78"/>
            </a:endParaRPr>
          </a:p>
          <a:p>
            <a:pPr>
              <a:lnSpc>
                <a:spcPct val="150000"/>
              </a:lnSpc>
              <a:buFont typeface="Wingdings" pitchFamily="2" charset="2"/>
              <a:buChar char="Ø"/>
            </a:pPr>
            <a:r>
              <a:rPr lang="fa-IR" sz="2400" dirty="0">
                <a:solidFill>
                  <a:srgbClr val="002060"/>
                </a:solidFill>
                <a:cs typeface="B Mitra" pitchFamily="2" charset="-78"/>
              </a:rPr>
              <a:t> بررسی گزارش‌ها و شکوائیه‌های مکتوب ارباب‌رجوع و عندالزوم مصاحبه با آن‌ها</a:t>
            </a:r>
          </a:p>
          <a:p>
            <a:pPr>
              <a:lnSpc>
                <a:spcPct val="150000"/>
              </a:lnSpc>
              <a:buFont typeface="Wingdings" pitchFamily="2" charset="2"/>
              <a:buChar char="Ø"/>
            </a:pPr>
            <a:r>
              <a:rPr lang="fa-IR" sz="2400" dirty="0">
                <a:solidFill>
                  <a:srgbClr val="002060"/>
                </a:solidFill>
                <a:cs typeface="B Mitra" pitchFamily="2" charset="-78"/>
              </a:rPr>
              <a:t> استعلام نظر مسئولان و کارکنان ذی‌ربط</a:t>
            </a:r>
            <a:endParaRPr lang="en-US" sz="2400" dirty="0">
              <a:solidFill>
                <a:srgbClr val="002060"/>
              </a:solidFill>
              <a:cs typeface="B Mitra" pitchFamily="2" charset="-78"/>
            </a:endParaRPr>
          </a:p>
          <a:p>
            <a:pPr>
              <a:buNone/>
            </a:pPr>
            <a:endParaRPr lang="en-US" dirty="0"/>
          </a:p>
        </p:txBody>
      </p:sp>
    </p:spTree>
    <p:extLst>
      <p:ext uri="{BB962C8B-B14F-4D97-AF65-F5344CB8AC3E}">
        <p14:creationId xmlns:p14="http://schemas.microsoft.com/office/powerpoint/2010/main" val="1399480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423653"/>
            <a:ext cx="7680960" cy="1371600"/>
          </a:xfrm>
        </p:spPr>
        <p:txBody>
          <a:bodyPr>
            <a:normAutofit/>
          </a:bodyPr>
          <a:lstStyle/>
          <a:p>
            <a:pPr algn="ctr"/>
            <a:r>
              <a:rPr lang="fa-IR" b="1" dirty="0">
                <a:ln w="6600">
                  <a:solidFill>
                    <a:schemeClr val="accent2"/>
                  </a:solidFill>
                  <a:prstDash val="solid"/>
                </a:ln>
                <a:solidFill>
                  <a:srgbClr val="FFFFFF"/>
                </a:solidFill>
                <a:effectLst>
                  <a:outerShdw dist="38100" dir="2700000" algn="tl" rotWithShape="0">
                    <a:schemeClr val="accent2"/>
                  </a:outerShdw>
                </a:effectLst>
                <a:cs typeface="B Titr" panose="00000700000000000000" pitchFamily="2" charset="-78"/>
              </a:rPr>
              <a:t>انواع فساد (1)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78045863"/>
              </p:ext>
            </p:extLst>
          </p:nvPr>
        </p:nvGraphicFramePr>
        <p:xfrm>
          <a:off x="732155" y="1718974"/>
          <a:ext cx="7680325" cy="3932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2126504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fa-I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581025"/>
            <a:ext cx="8229600" cy="569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09014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81100" y="665019"/>
            <a:ext cx="6781800" cy="1008842"/>
          </a:xfrm>
        </p:spPr>
        <p:txBody>
          <a:bodyPr vert="horz" lIns="91440" tIns="45720" rIns="91440" bIns="45720" rtlCol="0" anchor="ctr">
            <a:normAutofit fontScale="90000"/>
          </a:bodyPr>
          <a:lstStyle/>
          <a:p>
            <a:pPr algn="ctr"/>
            <a:r>
              <a:rPr lang="fa-IR" b="1" dirty="0">
                <a:ln w="6600">
                  <a:solidFill>
                    <a:schemeClr val="accent2"/>
                  </a:solidFill>
                  <a:prstDash val="solid"/>
                </a:ln>
                <a:solidFill>
                  <a:srgbClr val="FFFFFF"/>
                </a:solidFill>
                <a:effectLst>
                  <a:outerShdw dist="38100" dir="2700000" algn="tl" rotWithShape="0">
                    <a:schemeClr val="accent2"/>
                  </a:outerShdw>
                </a:effectLst>
                <a:cs typeface="B Titr" panose="00000700000000000000" pitchFamily="2" charset="-78"/>
              </a:rPr>
              <a:t>اقدامات حمایتی از بازرسین، شهود و مطلعین</a:t>
            </a:r>
            <a:endParaRPr lang="en-US" b="1" dirty="0">
              <a:ln w="6600">
                <a:solidFill>
                  <a:schemeClr val="accent2"/>
                </a:solidFill>
                <a:prstDash val="solid"/>
              </a:ln>
              <a:solidFill>
                <a:srgbClr val="FFFFFF"/>
              </a:solidFill>
              <a:effectLst>
                <a:outerShdw dist="38100" dir="2700000" algn="tl" rotWithShape="0">
                  <a:schemeClr val="accent2"/>
                </a:outerShdw>
              </a:effectLst>
              <a:cs typeface="B Titr" panose="00000700000000000000" pitchFamily="2" charset="-78"/>
            </a:endParaRPr>
          </a:p>
        </p:txBody>
      </p:sp>
      <p:sp>
        <p:nvSpPr>
          <p:cNvPr id="5" name="Content Placeholder 4"/>
          <p:cNvSpPr>
            <a:spLocks noGrp="1"/>
          </p:cNvSpPr>
          <p:nvPr>
            <p:ph idx="1"/>
          </p:nvPr>
        </p:nvSpPr>
        <p:spPr/>
        <p:txBody>
          <a:bodyPr>
            <a:normAutofit/>
          </a:bodyPr>
          <a:lstStyle/>
          <a:p>
            <a:pPr algn="justLow">
              <a:lnSpc>
                <a:spcPct val="200000"/>
              </a:lnSpc>
              <a:buFont typeface="Wingdings" pitchFamily="2" charset="2"/>
              <a:buChar char="q"/>
            </a:pPr>
            <a:r>
              <a:rPr lang="fa-IR" sz="2000" dirty="0">
                <a:solidFill>
                  <a:srgbClr val="002060"/>
                </a:solidFill>
                <a:cs typeface="Zar" pitchFamily="2" charset="-78"/>
              </a:rPr>
              <a:t> </a:t>
            </a:r>
            <a:r>
              <a:rPr lang="fa-IR" sz="2400" dirty="0">
                <a:solidFill>
                  <a:srgbClr val="C00000"/>
                </a:solidFill>
                <a:cs typeface="Zar" pitchFamily="2" charset="-78"/>
              </a:rPr>
              <a:t>منع </a:t>
            </a:r>
            <a:r>
              <a:rPr lang="fa-IR" sz="2400" dirty="0">
                <a:solidFill>
                  <a:srgbClr val="C00000"/>
                </a:solidFill>
                <a:cs typeface="B Mitra" pitchFamily="2" charset="-78"/>
              </a:rPr>
              <a:t>بازرسین </a:t>
            </a:r>
            <a:r>
              <a:rPr lang="fa-IR" sz="2400" dirty="0">
                <a:solidFill>
                  <a:srgbClr val="002060"/>
                </a:solidFill>
                <a:cs typeface="B Mitra" pitchFamily="2" charset="-78"/>
              </a:rPr>
              <a:t>و سایر مراجع ذی‌ربط از </a:t>
            </a:r>
            <a:r>
              <a:rPr lang="fa-IR" sz="2400" u="sng" dirty="0">
                <a:solidFill>
                  <a:srgbClr val="C00000"/>
                </a:solidFill>
                <a:cs typeface="B Mitra" pitchFamily="2" charset="-78"/>
              </a:rPr>
              <a:t>افشاء اطلاعات </a:t>
            </a:r>
            <a:r>
              <a:rPr lang="fa-IR" sz="2400" dirty="0">
                <a:solidFill>
                  <a:srgbClr val="002060"/>
                </a:solidFill>
                <a:cs typeface="B Mitra" pitchFamily="2" charset="-78"/>
              </a:rPr>
              <a:t>مربوط به هویت، محل سکونت و کار مراجعان یا کارمندان گزارش‌دهنده تخلفات موضوع ماده(91) </a:t>
            </a:r>
          </a:p>
          <a:p>
            <a:pPr algn="justLow">
              <a:lnSpc>
                <a:spcPct val="200000"/>
              </a:lnSpc>
              <a:buFont typeface="Wingdings" pitchFamily="2" charset="2"/>
              <a:buChar char="q"/>
            </a:pPr>
            <a:r>
              <a:rPr lang="fa-IR" sz="2400" dirty="0">
                <a:solidFill>
                  <a:srgbClr val="002060"/>
                </a:solidFill>
                <a:cs typeface="B Mitra" pitchFamily="2" charset="-78"/>
              </a:rPr>
              <a:t>الزام دستگاه‌های اجرایی به ارائه </a:t>
            </a:r>
            <a:r>
              <a:rPr lang="fa-IR" sz="2400" u="sng" dirty="0">
                <a:solidFill>
                  <a:srgbClr val="C00000"/>
                </a:solidFill>
                <a:cs typeface="B Mitra" pitchFamily="2" charset="-78"/>
              </a:rPr>
              <a:t>خدمات حقوقی </a:t>
            </a:r>
            <a:r>
              <a:rPr lang="fa-IR" sz="2400" dirty="0">
                <a:solidFill>
                  <a:srgbClr val="002060"/>
                </a:solidFill>
                <a:cs typeface="B Mitra" pitchFamily="2" charset="-78"/>
              </a:rPr>
              <a:t>در خصوص دعواهایی که در مقام انجام وظایف قانونی علیه بازرسان مطرح می‌شود </a:t>
            </a:r>
            <a:r>
              <a:rPr lang="fa-IR" sz="2100" dirty="0">
                <a:solidFill>
                  <a:srgbClr val="002060"/>
                </a:solidFill>
                <a:cs typeface="B Titr" pitchFamily="2" charset="-78"/>
              </a:rPr>
              <a:t>(به استناد ماده (88) قانون مدیریت خدمات کشوری)</a:t>
            </a:r>
          </a:p>
        </p:txBody>
      </p:sp>
      <p:sp>
        <p:nvSpPr>
          <p:cNvPr id="3" name="Footer Placeholder 2"/>
          <p:cNvSpPr>
            <a:spLocks noGrp="1"/>
          </p:cNvSpPr>
          <p:nvPr>
            <p:ph type="ftr" sz="quarter" idx="4294967295"/>
          </p:nvPr>
        </p:nvSpPr>
        <p:spPr>
          <a:xfrm>
            <a:off x="6553200" y="6464300"/>
            <a:ext cx="2590800" cy="320675"/>
          </a:xfrm>
        </p:spPr>
        <p:txBody>
          <a:bodyPr/>
          <a:lstStyle/>
          <a:p>
            <a:r>
              <a:rPr lang="en-US"/>
              <a:t>www.themegallery.com</a:t>
            </a:r>
          </a:p>
        </p:txBody>
      </p:sp>
    </p:spTree>
    <p:extLst>
      <p:ext uri="{BB962C8B-B14F-4D97-AF65-F5344CB8AC3E}">
        <p14:creationId xmlns:p14="http://schemas.microsoft.com/office/powerpoint/2010/main" val="428842209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vert="horz" lIns="91440" tIns="45720" rIns="91440" bIns="45720" rtlCol="0" anchor="ctr">
            <a:normAutofit/>
          </a:bodyPr>
          <a:lstStyle/>
          <a:p>
            <a:pPr algn="ctr"/>
            <a:r>
              <a:rPr lang="fa-IR" b="1" dirty="0">
                <a:ln w="6600">
                  <a:solidFill>
                    <a:schemeClr val="accent2"/>
                  </a:solidFill>
                  <a:prstDash val="solid"/>
                </a:ln>
                <a:solidFill>
                  <a:srgbClr val="FFFFFF"/>
                </a:solidFill>
                <a:effectLst>
                  <a:outerShdw dist="38100" dir="2700000" algn="tl" rotWithShape="0">
                    <a:schemeClr val="accent2"/>
                  </a:outerShdw>
                </a:effectLst>
                <a:cs typeface="B Titr" panose="00000700000000000000" pitchFamily="2" charset="-78"/>
              </a:rPr>
              <a:t>ارزیابی عملکرد بازرسین</a:t>
            </a:r>
            <a:endParaRPr lang="en-US" b="1" dirty="0">
              <a:ln w="6600">
                <a:solidFill>
                  <a:schemeClr val="accent2"/>
                </a:solidFill>
                <a:prstDash val="solid"/>
              </a:ln>
              <a:solidFill>
                <a:srgbClr val="FFFFFF"/>
              </a:solidFill>
              <a:effectLst>
                <a:outerShdw dist="38100" dir="2700000" algn="tl" rotWithShape="0">
                  <a:schemeClr val="accent2"/>
                </a:outerShdw>
              </a:effectLst>
              <a:cs typeface="B Titr" panose="00000700000000000000" pitchFamily="2" charset="-78"/>
            </a:endParaRPr>
          </a:p>
        </p:txBody>
      </p:sp>
      <p:sp>
        <p:nvSpPr>
          <p:cNvPr id="5" name="Content Placeholder 4"/>
          <p:cNvSpPr>
            <a:spLocks noGrp="1"/>
          </p:cNvSpPr>
          <p:nvPr>
            <p:ph idx="1"/>
          </p:nvPr>
        </p:nvSpPr>
        <p:spPr>
          <a:xfrm>
            <a:off x="731519" y="2103120"/>
            <a:ext cx="7851371" cy="3931920"/>
          </a:xfrm>
        </p:spPr>
        <p:txBody>
          <a:bodyPr>
            <a:noAutofit/>
          </a:bodyPr>
          <a:lstStyle/>
          <a:p>
            <a:pPr algn="justLow">
              <a:lnSpc>
                <a:spcPct val="150000"/>
              </a:lnSpc>
              <a:buFont typeface="Wingdings" pitchFamily="2" charset="2"/>
              <a:buChar char="q"/>
            </a:pPr>
            <a:r>
              <a:rPr lang="fa-IR" sz="2400" dirty="0">
                <a:solidFill>
                  <a:srgbClr val="002060"/>
                </a:solidFill>
                <a:cs typeface="B Mitra" pitchFamily="2" charset="-78"/>
              </a:rPr>
              <a:t> تکلیف ناظر ارشد به </a:t>
            </a:r>
            <a:r>
              <a:rPr lang="fa-IR" sz="2400" dirty="0">
                <a:solidFill>
                  <a:srgbClr val="C00000"/>
                </a:solidFill>
                <a:cs typeface="B Mitra" pitchFamily="2" charset="-78"/>
              </a:rPr>
              <a:t>ارزیابی عملکرد سالیانه </a:t>
            </a:r>
            <a:r>
              <a:rPr lang="fa-IR" sz="2400" dirty="0">
                <a:solidFill>
                  <a:srgbClr val="002060"/>
                </a:solidFill>
                <a:cs typeface="B Mitra" pitchFamily="2" charset="-78"/>
              </a:rPr>
              <a:t>بازرسان مطابق </a:t>
            </a:r>
            <a:r>
              <a:rPr lang="fa-IR" sz="2400" dirty="0">
                <a:solidFill>
                  <a:srgbClr val="C00000"/>
                </a:solidFill>
                <a:cs typeface="B Mitra" pitchFamily="2" charset="-78"/>
              </a:rPr>
              <a:t>فرم ضمیمه </a:t>
            </a:r>
            <a:r>
              <a:rPr lang="fa-IR" sz="2400" dirty="0">
                <a:solidFill>
                  <a:srgbClr val="002060"/>
                </a:solidFill>
                <a:cs typeface="B Mitra" pitchFamily="2" charset="-78"/>
              </a:rPr>
              <a:t>دستورالعمل و </a:t>
            </a:r>
            <a:r>
              <a:rPr lang="fa-IR" sz="2400" dirty="0">
                <a:solidFill>
                  <a:srgbClr val="C00000"/>
                </a:solidFill>
                <a:cs typeface="B Mitra" pitchFamily="2" charset="-78"/>
              </a:rPr>
              <a:t>ارائه به بالاترین مقام دستگاه </a:t>
            </a:r>
            <a:r>
              <a:rPr lang="fa-IR" sz="2400" dirty="0">
                <a:solidFill>
                  <a:srgbClr val="002060"/>
                </a:solidFill>
                <a:cs typeface="B Mitra" pitchFamily="2" charset="-78"/>
              </a:rPr>
              <a:t>پس </a:t>
            </a:r>
            <a:r>
              <a:rPr lang="fa-IR" sz="2400" dirty="0">
                <a:solidFill>
                  <a:srgbClr val="C00000"/>
                </a:solidFill>
                <a:cs typeface="B Mitra" pitchFamily="2" charset="-78"/>
              </a:rPr>
              <a:t>تأیید کمیته </a:t>
            </a:r>
            <a:r>
              <a:rPr lang="fa-IR" dirty="0">
                <a:solidFill>
                  <a:srgbClr val="002060"/>
                </a:solidFill>
                <a:cs typeface="B Mitra" pitchFamily="2" charset="-78"/>
              </a:rPr>
              <a:t>(حداکثر تا پایان خرداد ماه سال بعد)</a:t>
            </a:r>
          </a:p>
          <a:p>
            <a:pPr algn="justLow">
              <a:lnSpc>
                <a:spcPct val="150000"/>
              </a:lnSpc>
              <a:buFont typeface="Wingdings" pitchFamily="2" charset="2"/>
              <a:buChar char="q"/>
            </a:pPr>
            <a:r>
              <a:rPr lang="fa-IR" sz="2400" dirty="0">
                <a:solidFill>
                  <a:srgbClr val="002060"/>
                </a:solidFill>
                <a:cs typeface="B Mitra" pitchFamily="2" charset="-78"/>
              </a:rPr>
              <a:t> الزام بالاترین مقام دستگاه به </a:t>
            </a:r>
            <a:r>
              <a:rPr lang="fa-IR" sz="2400" dirty="0">
                <a:solidFill>
                  <a:srgbClr val="C00000"/>
                </a:solidFill>
                <a:cs typeface="B Mitra" pitchFamily="2" charset="-78"/>
              </a:rPr>
              <a:t>برکناری بازرسانی </a:t>
            </a:r>
            <a:r>
              <a:rPr lang="fa-IR" sz="2400" dirty="0">
                <a:solidFill>
                  <a:srgbClr val="002060"/>
                </a:solidFill>
                <a:cs typeface="B Mitra" pitchFamily="2" charset="-78"/>
              </a:rPr>
              <a:t>که امتیاز ارزیابی آن‌ها </a:t>
            </a:r>
            <a:r>
              <a:rPr lang="fa-IR" sz="2400" u="sng" dirty="0">
                <a:solidFill>
                  <a:srgbClr val="C00000"/>
                </a:solidFill>
                <a:cs typeface="B Mitra" pitchFamily="2" charset="-78"/>
              </a:rPr>
              <a:t>کمتر از60% </a:t>
            </a:r>
            <a:r>
              <a:rPr lang="fa-IR" sz="2400" dirty="0">
                <a:solidFill>
                  <a:srgbClr val="002060"/>
                </a:solidFill>
                <a:cs typeface="B Mitra" pitchFamily="2" charset="-78"/>
              </a:rPr>
              <a:t>باشد و </a:t>
            </a:r>
            <a:r>
              <a:rPr lang="fa-IR" sz="2400" dirty="0">
                <a:solidFill>
                  <a:srgbClr val="C00000"/>
                </a:solidFill>
                <a:cs typeface="B Mitra" pitchFamily="2" charset="-78"/>
              </a:rPr>
              <a:t>اعطای مشوق </a:t>
            </a:r>
            <a:r>
              <a:rPr lang="fa-IR" sz="2400" dirty="0">
                <a:solidFill>
                  <a:srgbClr val="002060"/>
                </a:solidFill>
                <a:cs typeface="B Mitra" pitchFamily="2" charset="-78"/>
              </a:rPr>
              <a:t>به بازرسانی که نمره ارزیابی عملکرد </a:t>
            </a:r>
            <a:r>
              <a:rPr lang="fa-IR" sz="2400" u="sng" dirty="0">
                <a:solidFill>
                  <a:srgbClr val="C00000"/>
                </a:solidFill>
                <a:cs typeface="B Mitra" pitchFamily="2" charset="-78"/>
              </a:rPr>
              <a:t>بالاتر از 85% </a:t>
            </a:r>
            <a:r>
              <a:rPr lang="fa-IR" sz="2400" dirty="0">
                <a:solidFill>
                  <a:srgbClr val="002060"/>
                </a:solidFill>
                <a:cs typeface="B Mitra" pitchFamily="2" charset="-78"/>
              </a:rPr>
              <a:t>کسب کرده باشند. </a:t>
            </a:r>
          </a:p>
          <a:p>
            <a:pPr algn="justLow">
              <a:lnSpc>
                <a:spcPct val="150000"/>
              </a:lnSpc>
              <a:buFont typeface="Wingdings" pitchFamily="2" charset="2"/>
              <a:buChar char="q"/>
            </a:pPr>
            <a:r>
              <a:rPr lang="fa-IR" sz="2400" dirty="0">
                <a:solidFill>
                  <a:srgbClr val="002060"/>
                </a:solidFill>
                <a:cs typeface="B Mitra" pitchFamily="2" charset="-78"/>
              </a:rPr>
              <a:t>پیش‌بینی امکان اعطای </a:t>
            </a:r>
            <a:r>
              <a:rPr lang="fa-IR" sz="2400" dirty="0">
                <a:solidFill>
                  <a:srgbClr val="C00000"/>
                </a:solidFill>
                <a:cs typeface="B Mitra" pitchFamily="2" charset="-78"/>
              </a:rPr>
              <a:t>مشوق‌های معنوی و مادی </a:t>
            </a:r>
            <a:r>
              <a:rPr lang="fa-IR" sz="2400" dirty="0">
                <a:solidFill>
                  <a:srgbClr val="002060"/>
                </a:solidFill>
                <a:cs typeface="B Mitra" pitchFamily="2" charset="-78"/>
              </a:rPr>
              <a:t>در مواردی که تلاش‌های بازرس منجر به کشف </a:t>
            </a:r>
            <a:r>
              <a:rPr lang="fa-IR" sz="2400" u="sng" dirty="0">
                <a:solidFill>
                  <a:srgbClr val="C00000"/>
                </a:solidFill>
                <a:cs typeface="B Mitra" pitchFamily="2" charset="-78"/>
              </a:rPr>
              <a:t>پرونده مهمی </a:t>
            </a:r>
            <a:r>
              <a:rPr lang="fa-IR" sz="2400" dirty="0">
                <a:solidFill>
                  <a:srgbClr val="002060"/>
                </a:solidFill>
                <a:cs typeface="B Mitra" pitchFamily="2" charset="-78"/>
              </a:rPr>
              <a:t>از تخلفات موضوع ماده (91) شده باشد.</a:t>
            </a:r>
            <a:r>
              <a:rPr lang="fa-IR" dirty="0">
                <a:solidFill>
                  <a:srgbClr val="002060"/>
                </a:solidFill>
                <a:cs typeface="B Mitra" pitchFamily="2" charset="-78"/>
              </a:rPr>
              <a:t> ( علاوه بر مشوق‌های مربوط به عملکرد سالیانه)</a:t>
            </a:r>
            <a:endParaRPr lang="en-US" dirty="0">
              <a:solidFill>
                <a:srgbClr val="002060"/>
              </a:solidFill>
              <a:cs typeface="B Mitra" pitchFamily="2" charset="-78"/>
            </a:endParaRPr>
          </a:p>
        </p:txBody>
      </p:sp>
    </p:spTree>
    <p:extLst>
      <p:ext uri="{BB962C8B-B14F-4D97-AF65-F5344CB8AC3E}">
        <p14:creationId xmlns:p14="http://schemas.microsoft.com/office/powerpoint/2010/main" val="220262971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7364" y="533400"/>
            <a:ext cx="7692736" cy="868363"/>
          </a:xfrm>
        </p:spPr>
        <p:txBody>
          <a:bodyPr vert="horz" lIns="91440" tIns="45720" rIns="91440" bIns="45720" rtlCol="0" anchor="ctr">
            <a:normAutofit fontScale="90000"/>
          </a:bodyPr>
          <a:lstStyle/>
          <a:p>
            <a:pPr algn="ctr"/>
            <a:r>
              <a:rPr lang="fa-IR" b="1" dirty="0">
                <a:ln w="6600">
                  <a:solidFill>
                    <a:schemeClr val="accent2"/>
                  </a:solidFill>
                  <a:prstDash val="solid"/>
                </a:ln>
                <a:solidFill>
                  <a:srgbClr val="FFFFFF"/>
                </a:solidFill>
                <a:effectLst>
                  <a:outerShdw dist="38100" dir="2700000" algn="tl" rotWithShape="0">
                    <a:schemeClr val="accent2"/>
                  </a:outerShdw>
                </a:effectLst>
                <a:cs typeface="B Titr" panose="00000700000000000000" pitchFamily="2" charset="-78"/>
              </a:rPr>
              <a:t>موارد مهم مذکور در بخش پایانی دستورالعمل</a:t>
            </a:r>
          </a:p>
        </p:txBody>
      </p:sp>
      <p:sp>
        <p:nvSpPr>
          <p:cNvPr id="3" name="Content Placeholder 2"/>
          <p:cNvSpPr>
            <a:spLocks noGrp="1"/>
          </p:cNvSpPr>
          <p:nvPr>
            <p:ph idx="1"/>
          </p:nvPr>
        </p:nvSpPr>
        <p:spPr>
          <a:xfrm>
            <a:off x="381000" y="1600200"/>
            <a:ext cx="8382000" cy="4703763"/>
          </a:xfrm>
        </p:spPr>
        <p:txBody>
          <a:bodyPr/>
          <a:lstStyle/>
          <a:p>
            <a:pPr algn="just">
              <a:lnSpc>
                <a:spcPct val="150000"/>
              </a:lnSpc>
              <a:buFont typeface="Wingdings" pitchFamily="2" charset="2"/>
              <a:buChar char="Ø"/>
            </a:pPr>
            <a:r>
              <a:rPr lang="fa-IR" sz="2200" dirty="0">
                <a:solidFill>
                  <a:srgbClr val="002060"/>
                </a:solidFill>
                <a:cs typeface="B Mitra" pitchFamily="2" charset="-78"/>
              </a:rPr>
              <a:t>پیش‌بینی امکان </a:t>
            </a:r>
            <a:r>
              <a:rPr lang="fa-IR" sz="2200" dirty="0">
                <a:solidFill>
                  <a:srgbClr val="C00000"/>
                </a:solidFill>
                <a:cs typeface="B Mitra" pitchFamily="2" charset="-78"/>
              </a:rPr>
              <a:t>کشف سوءجریانات</a:t>
            </a:r>
            <a:r>
              <a:rPr lang="fa-IR" sz="2200" dirty="0">
                <a:solidFill>
                  <a:srgbClr val="002060"/>
                </a:solidFill>
                <a:cs typeface="B Mitra" pitchFamily="2" charset="-78"/>
              </a:rPr>
              <a:t> ناشی از فقدان ضوابط و مقررات مناسب و </a:t>
            </a:r>
            <a:r>
              <a:rPr lang="fa-IR" sz="2200" u="sng" dirty="0">
                <a:solidFill>
                  <a:srgbClr val="C00000"/>
                </a:solidFill>
                <a:cs typeface="B Mitra" pitchFamily="2" charset="-78"/>
              </a:rPr>
              <a:t>ارائه پیشنهاد اصلاحی </a:t>
            </a:r>
            <a:r>
              <a:rPr lang="fa-IR" sz="2200" dirty="0">
                <a:solidFill>
                  <a:srgbClr val="002060"/>
                </a:solidFill>
                <a:cs typeface="B Mitra" pitchFamily="2" charset="-78"/>
              </a:rPr>
              <a:t>توسط بازرسین</a:t>
            </a:r>
          </a:p>
          <a:p>
            <a:pPr algn="just">
              <a:lnSpc>
                <a:spcPct val="150000"/>
              </a:lnSpc>
              <a:buFont typeface="Wingdings" pitchFamily="2" charset="2"/>
              <a:buChar char="Ø"/>
            </a:pPr>
            <a:r>
              <a:rPr lang="fa-IR" sz="2200" dirty="0">
                <a:solidFill>
                  <a:srgbClr val="002060"/>
                </a:solidFill>
                <a:cs typeface="B Mitra" pitchFamily="2" charset="-78"/>
              </a:rPr>
              <a:t>تعیین تعدادی از </a:t>
            </a:r>
            <a:r>
              <a:rPr lang="fa-IR" sz="2200" dirty="0">
                <a:solidFill>
                  <a:srgbClr val="C00000"/>
                </a:solidFill>
                <a:cs typeface="B Mitra" pitchFamily="2" charset="-78"/>
              </a:rPr>
              <a:t>اقلام اطلاعاتی </a:t>
            </a:r>
            <a:r>
              <a:rPr lang="fa-IR" sz="2200" dirty="0">
                <a:solidFill>
                  <a:srgbClr val="002060"/>
                </a:solidFill>
                <a:cs typeface="B Mitra" pitchFamily="2" charset="-78"/>
              </a:rPr>
              <a:t>مورد نیاز سازمان (فرم‌هایی که در آینده نزدیک به صورت الکترونیکی در اختیار دستگاه‌ها قرار خواهد گرفت)</a:t>
            </a:r>
          </a:p>
          <a:p>
            <a:pPr algn="just">
              <a:lnSpc>
                <a:spcPct val="150000"/>
              </a:lnSpc>
              <a:buFont typeface="Wingdings" pitchFamily="2" charset="2"/>
              <a:buChar char="Ø"/>
            </a:pPr>
            <a:r>
              <a:rPr lang="fa-IR" sz="2200" dirty="0">
                <a:solidFill>
                  <a:srgbClr val="002060"/>
                </a:solidFill>
                <a:cs typeface="B Mitra" pitchFamily="2" charset="-78"/>
              </a:rPr>
              <a:t>تعیین مواردی که بازرسین می‌بایست از رسیدگی خود داری نمایند</a:t>
            </a:r>
          </a:p>
          <a:p>
            <a:pPr algn="just">
              <a:lnSpc>
                <a:spcPct val="150000"/>
              </a:lnSpc>
              <a:buFont typeface="Wingdings" pitchFamily="2" charset="2"/>
              <a:buChar char="Ø"/>
            </a:pPr>
            <a:r>
              <a:rPr lang="fa-IR" sz="2200" dirty="0">
                <a:solidFill>
                  <a:srgbClr val="002060"/>
                </a:solidFill>
                <a:cs typeface="B Mitra" pitchFamily="2" charset="-78"/>
              </a:rPr>
              <a:t>تکلیف سازمان به دریافت گزارش عملکرد کشوری مواد (91 و 92) در مقاطع شش ماهه و تقدیم به شورای عالی اداری و سایر مراجع ذیربط</a:t>
            </a:r>
          </a:p>
          <a:p>
            <a:pPr marL="0" indent="0" algn="just">
              <a:buNone/>
            </a:pPr>
            <a:endParaRPr lang="fa-IR" dirty="0"/>
          </a:p>
          <a:p>
            <a:pPr marL="0" indent="0" algn="just">
              <a:buNone/>
            </a:pPr>
            <a:endParaRPr lang="fa-IR" dirty="0"/>
          </a:p>
        </p:txBody>
      </p:sp>
    </p:spTree>
    <p:extLst>
      <p:ext uri="{BB962C8B-B14F-4D97-AF65-F5344CB8AC3E}">
        <p14:creationId xmlns:p14="http://schemas.microsoft.com/office/powerpoint/2010/main" val="288254133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72717" y="2094308"/>
            <a:ext cx="6803136" cy="2893327"/>
          </a:xfrm>
        </p:spPr>
        <p:txBody>
          <a:bodyPr/>
          <a:lstStyle/>
          <a:p>
            <a:r>
              <a:rPr lang="fa-IR" sz="5400" b="1" dirty="0">
                <a:ln w="6600">
                  <a:solidFill>
                    <a:schemeClr val="accent2"/>
                  </a:solidFill>
                  <a:prstDash val="solid"/>
                </a:ln>
                <a:solidFill>
                  <a:srgbClr val="FFFFFF"/>
                </a:solidFill>
                <a:effectLst>
                  <a:outerShdw dist="38100" dir="2700000" algn="tl" rotWithShape="0">
                    <a:schemeClr val="accent2"/>
                  </a:outerShdw>
                </a:effectLst>
                <a:cs typeface="B Titr" panose="00000700000000000000" pitchFamily="2" charset="-78"/>
              </a:rPr>
              <a:t>آیین‌نامه پیش‌گیری و مقابله نظام‌مند و پایدار با مفاسد اقتصادی در قوه مجریه</a:t>
            </a:r>
            <a:endParaRPr lang="en-US" sz="5400" dirty="0"/>
          </a:p>
        </p:txBody>
      </p:sp>
    </p:spTree>
    <p:extLst>
      <p:ext uri="{BB962C8B-B14F-4D97-AF65-F5344CB8AC3E}">
        <p14:creationId xmlns:p14="http://schemas.microsoft.com/office/powerpoint/2010/main" val="264662388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fontScale="90000"/>
          </a:bodyPr>
          <a:lstStyle/>
          <a:p>
            <a:pPr algn="ctr"/>
            <a:r>
              <a:rPr lang="fa-IR" b="1" dirty="0">
                <a:ln w="6600">
                  <a:solidFill>
                    <a:schemeClr val="accent2"/>
                  </a:solidFill>
                  <a:prstDash val="solid"/>
                </a:ln>
                <a:solidFill>
                  <a:srgbClr val="FFFFFF"/>
                </a:solidFill>
                <a:effectLst>
                  <a:outerShdw dist="38100" dir="2700000" algn="tl" rotWithShape="0">
                    <a:schemeClr val="accent2"/>
                  </a:outerShdw>
                </a:effectLst>
                <a:cs typeface="B Titr" panose="00000700000000000000" pitchFamily="2" charset="-78"/>
              </a:rPr>
              <a:t>توصیف آیین‌نامه پیش‌گیری و مقابله نظام‌مند و پایدار با مفاسد اقتصادی در قوه مجریه</a:t>
            </a:r>
          </a:p>
        </p:txBody>
      </p:sp>
      <p:sp>
        <p:nvSpPr>
          <p:cNvPr id="3" name="Content Placeholder 2"/>
          <p:cNvSpPr>
            <a:spLocks noGrp="1"/>
          </p:cNvSpPr>
          <p:nvPr>
            <p:ph idx="1"/>
          </p:nvPr>
        </p:nvSpPr>
        <p:spPr>
          <a:xfrm>
            <a:off x="731520" y="2140527"/>
            <a:ext cx="7342216" cy="3917373"/>
          </a:xfrm>
        </p:spPr>
        <p:txBody>
          <a:bodyPr>
            <a:normAutofit/>
          </a:bodyPr>
          <a:lstStyle/>
          <a:p>
            <a:pPr marL="514350" indent="-514350" algn="just">
              <a:lnSpc>
                <a:spcPct val="150000"/>
              </a:lnSpc>
              <a:buFont typeface="Wingdings" pitchFamily="2" charset="2"/>
              <a:buChar char="ü"/>
            </a:pPr>
            <a:r>
              <a:rPr lang="fa-IR" dirty="0">
                <a:cs typeface="B Nazanin" panose="00000400000000000000" pitchFamily="2" charset="-78"/>
              </a:rPr>
              <a:t>در تاریخ 1392/10/04 به دنبال ابلاغ نامه ریاست جمهوری مبنی بر مبارزه با ویژه‌خواری، هیأت وزیران در واپسین روزهای اسفند ماه سال 92 و در جلسه 1392/12/21 آیین‌نامه‌ای با به استناد ماده 32 قانون ارتقای سلامت اداری و مبارزه با فساد به تصویب رسانید که بر اساس آن در قلمرو قوه مجریه، دستگاه‌های زیرمجموعه دولت را به پیش‌گیری و مبارزه با فساد اقدام نمایند.</a:t>
            </a:r>
          </a:p>
          <a:p>
            <a:pPr marL="514350" indent="-514350" algn="just">
              <a:lnSpc>
                <a:spcPct val="150000"/>
              </a:lnSpc>
              <a:buFont typeface="Wingdings" pitchFamily="2" charset="2"/>
              <a:buChar char="ü"/>
            </a:pPr>
            <a:r>
              <a:rPr lang="fa-IR" dirty="0">
                <a:cs typeface="B Nazanin" panose="00000400000000000000" pitchFamily="2" charset="-78"/>
              </a:rPr>
              <a:t>این آیین‌نامه، مبارزه اخص در حوزه قوه مجریه را زیر چتر گسترده‌تر ستاد مبارزه با مفاسد اقتصادی که هر سه قوه را در برمی‌گیرد و مستند آن فرمان مقام معظم رهبری در سال1380 خطاب به سران قوا بود، پوشش می‌دهد.</a:t>
            </a:r>
          </a:p>
          <a:p>
            <a:pPr marL="514350" indent="-514350" algn="just">
              <a:lnSpc>
                <a:spcPct val="150000"/>
              </a:lnSpc>
              <a:buFont typeface="Wingdings" pitchFamily="2" charset="2"/>
              <a:buChar char="ü"/>
            </a:pPr>
            <a:r>
              <a:rPr lang="fa-IR" b="1" dirty="0">
                <a:cs typeface="B Nazanin" panose="00000400000000000000" pitchFamily="2" charset="-78"/>
              </a:rPr>
              <a:t> این آیین‌نامه شامل 9 ماده و 3 تبصره است.</a:t>
            </a:r>
          </a:p>
        </p:txBody>
      </p:sp>
    </p:spTree>
    <p:extLst>
      <p:ext uri="{BB962C8B-B14F-4D97-AF65-F5344CB8AC3E}">
        <p14:creationId xmlns:p14="http://schemas.microsoft.com/office/powerpoint/2010/main" val="1847308782"/>
      </p:ext>
    </p:extLst>
  </p:cSld>
  <p:clrMapOvr>
    <a:masterClrMapping/>
  </p:clrMapOvr>
  <p:transition>
    <p:dissolv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256" y="258130"/>
            <a:ext cx="7680960" cy="1371600"/>
          </a:xfrm>
        </p:spPr>
        <p:txBody>
          <a:bodyPr/>
          <a:lstStyle/>
          <a:p>
            <a:pPr algn="ctr"/>
            <a:r>
              <a:rPr lang="fa-IR" b="1" dirty="0">
                <a:ln w="6600">
                  <a:solidFill>
                    <a:schemeClr val="accent2"/>
                  </a:solidFill>
                  <a:prstDash val="solid"/>
                </a:ln>
                <a:solidFill>
                  <a:srgbClr val="FFFFFF"/>
                </a:solidFill>
                <a:effectLst>
                  <a:outerShdw dist="38100" dir="2700000" algn="tl" rotWithShape="0">
                    <a:schemeClr val="accent2"/>
                  </a:outerShdw>
                </a:effectLst>
                <a:cs typeface="B Titr" panose="00000700000000000000" pitchFamily="2" charset="-78"/>
              </a:rPr>
              <a:t>توصیف آیین‌نامه (2)</a:t>
            </a:r>
            <a:endParaRPr lang="fa-IR"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32418172"/>
              </p:ext>
            </p:extLst>
          </p:nvPr>
        </p:nvGraphicFramePr>
        <p:xfrm>
          <a:off x="290946" y="1641764"/>
          <a:ext cx="8458200" cy="4914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2242485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fontScale="90000"/>
          </a:bodyPr>
          <a:lstStyle/>
          <a:p>
            <a:pPr algn="ctr"/>
            <a:r>
              <a:rPr lang="fa-IR" b="1" dirty="0">
                <a:ln w="6600">
                  <a:solidFill>
                    <a:schemeClr val="accent2"/>
                  </a:solidFill>
                  <a:prstDash val="solid"/>
                </a:ln>
                <a:solidFill>
                  <a:srgbClr val="FFFFFF"/>
                </a:solidFill>
                <a:effectLst>
                  <a:outerShdw dist="38100" dir="2700000" algn="tl" rotWithShape="0">
                    <a:schemeClr val="accent2"/>
                  </a:outerShdw>
                </a:effectLst>
                <a:cs typeface="B Titr" panose="00000700000000000000" pitchFamily="2" charset="-78"/>
              </a:rPr>
              <a:t>توصیف دستورالعمل پیش‌گیری و مقابله نظام‌مند و پایدار با مفاسد اقتصادی در قوه مجریه</a:t>
            </a:r>
          </a:p>
        </p:txBody>
      </p:sp>
      <p:sp>
        <p:nvSpPr>
          <p:cNvPr id="3" name="Content Placeholder 2"/>
          <p:cNvSpPr>
            <a:spLocks noGrp="1"/>
          </p:cNvSpPr>
          <p:nvPr>
            <p:ph idx="1"/>
          </p:nvPr>
        </p:nvSpPr>
        <p:spPr>
          <a:xfrm>
            <a:off x="395536" y="2924944"/>
            <a:ext cx="8229600" cy="2548880"/>
          </a:xfrm>
        </p:spPr>
        <p:txBody>
          <a:bodyPr>
            <a:normAutofit/>
          </a:bodyPr>
          <a:lstStyle/>
          <a:p>
            <a:pPr algn="just">
              <a:buFont typeface="Wingdings" pitchFamily="2" charset="2"/>
              <a:buChar char="ü"/>
            </a:pPr>
            <a:r>
              <a:rPr lang="fa-IR" sz="2000" dirty="0">
                <a:cs typeface="B Nazanin" pitchFamily="2" charset="-78"/>
              </a:rPr>
              <a:t> پیرو ابلاغ آیین‌نامه پیش‌گیری و مقابله نظام‌مند و پایدار با مفاسد اقتصادی در قوه مجریه، دستورالعمل راهنمای عملیاتی کردن آن نیز تدوین و ابلاغ گردیده است.  </a:t>
            </a:r>
          </a:p>
        </p:txBody>
      </p:sp>
    </p:spTree>
    <p:extLst>
      <p:ext uri="{BB962C8B-B14F-4D97-AF65-F5344CB8AC3E}">
        <p14:creationId xmlns:p14="http://schemas.microsoft.com/office/powerpoint/2010/main" val="255705623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403603"/>
            <a:ext cx="7680960" cy="1371600"/>
          </a:xfrm>
        </p:spPr>
        <p:txBody>
          <a:bodyPr vert="horz" lIns="91440" tIns="45720" rIns="91440" bIns="45720" rtlCol="0" anchor="ctr">
            <a:normAutofit/>
          </a:bodyPr>
          <a:lstStyle/>
          <a:p>
            <a:pPr algn="ctr"/>
            <a:r>
              <a:rPr lang="fa-IR" b="1" dirty="0">
                <a:ln w="6600">
                  <a:solidFill>
                    <a:schemeClr val="accent2"/>
                  </a:solidFill>
                  <a:prstDash val="solid"/>
                </a:ln>
                <a:solidFill>
                  <a:srgbClr val="FFFFFF"/>
                </a:solidFill>
                <a:effectLst>
                  <a:outerShdw dist="38100" dir="2700000" algn="tl" rotWithShape="0">
                    <a:schemeClr val="accent2"/>
                  </a:outerShdw>
                </a:effectLst>
                <a:cs typeface="B Titr" panose="00000700000000000000" pitchFamily="2" charset="-78"/>
              </a:rPr>
              <a:t>نکات عملیاتی در مورد تشکیلات مرکزی و دستگاه‌های اداری دولت</a:t>
            </a:r>
          </a:p>
        </p:txBody>
      </p:sp>
      <p:sp>
        <p:nvSpPr>
          <p:cNvPr id="3" name="Content Placeholder 2"/>
          <p:cNvSpPr>
            <a:spLocks noGrp="1"/>
          </p:cNvSpPr>
          <p:nvPr>
            <p:ph idx="1"/>
          </p:nvPr>
        </p:nvSpPr>
        <p:spPr>
          <a:xfrm>
            <a:off x="251520" y="1628800"/>
            <a:ext cx="8497625" cy="4680520"/>
          </a:xfrm>
        </p:spPr>
        <p:txBody>
          <a:bodyPr>
            <a:normAutofit fontScale="92500"/>
          </a:bodyPr>
          <a:lstStyle/>
          <a:p>
            <a:pPr algn="just">
              <a:buNone/>
            </a:pPr>
            <a:r>
              <a:rPr lang="fa-IR" sz="2500" dirty="0">
                <a:cs typeface="B Nazanin" pitchFamily="2" charset="-78"/>
              </a:rPr>
              <a:t>1- راه‌اندازی دو کمیته</a:t>
            </a:r>
          </a:p>
          <a:p>
            <a:pPr algn="just">
              <a:buNone/>
            </a:pPr>
            <a:r>
              <a:rPr lang="fa-IR" sz="2500" dirty="0">
                <a:cs typeface="B Nazanin" pitchFamily="2" charset="-78"/>
              </a:rPr>
              <a:t>1-1- نظارت بر عملکرد کارگروه‌ها در دستگاه‌ها</a:t>
            </a:r>
          </a:p>
          <a:p>
            <a:pPr marL="514350" indent="-514350" algn="just">
              <a:buNone/>
            </a:pPr>
            <a:r>
              <a:rPr lang="fa-IR" sz="2500" dirty="0">
                <a:cs typeface="B Nazanin" pitchFamily="2" charset="-78"/>
              </a:rPr>
              <a:t>1-2- سامانه رصد و نظارت</a:t>
            </a:r>
          </a:p>
          <a:p>
            <a:pPr marL="514350" indent="-514350" algn="just">
              <a:buNone/>
            </a:pPr>
            <a:r>
              <a:rPr lang="fa-IR" sz="2500" dirty="0">
                <a:cs typeface="B Nazanin" pitchFamily="2" charset="-78"/>
              </a:rPr>
              <a:t>2- ارائه سیاست‌های اجرایی تشکیلات مرکزی</a:t>
            </a:r>
          </a:p>
          <a:p>
            <a:pPr marL="514350" indent="-514350" algn="just">
              <a:buNone/>
            </a:pPr>
            <a:r>
              <a:rPr lang="fa-IR" sz="2500" dirty="0">
                <a:cs typeface="B Nazanin" pitchFamily="2" charset="-78"/>
              </a:rPr>
              <a:t>3- ارائه الگوی گزارش‌دهی برنامه دستگاه‌ها، ناظر به انواع برنامه‌ها و الزامات این برنامه‌ها</a:t>
            </a:r>
          </a:p>
          <a:p>
            <a:pPr marL="514350" indent="-514350" algn="just">
              <a:buNone/>
            </a:pPr>
            <a:r>
              <a:rPr lang="fa-IR" sz="2500" dirty="0">
                <a:cs typeface="B Nazanin" pitchFamily="2" charset="-78"/>
              </a:rPr>
              <a:t>4- ارائه فرمت‌های پیشنهادی برای درج منظم فعالیت‌های دستگاه‌ها</a:t>
            </a:r>
          </a:p>
          <a:p>
            <a:pPr marL="514350" indent="-514350" algn="just">
              <a:buNone/>
            </a:pPr>
            <a:r>
              <a:rPr lang="fa-IR" sz="2500" dirty="0">
                <a:cs typeface="B Nazanin" pitchFamily="2" charset="-78"/>
              </a:rPr>
              <a:t>5- تبیین و تفصیل بندهای محورهای 7گانه شرح وظایف کارگروه‌ها</a:t>
            </a:r>
          </a:p>
          <a:p>
            <a:pPr marL="514350" indent="-514350" algn="just">
              <a:buNone/>
            </a:pPr>
            <a:r>
              <a:rPr lang="fa-IR" sz="2500" dirty="0">
                <a:cs typeface="B Nazanin" pitchFamily="2" charset="-78"/>
              </a:rPr>
              <a:t>6- ارائه فرایند تصویب و نظارت بر اقدامات دستگاه‌های اجرایی </a:t>
            </a:r>
          </a:p>
          <a:p>
            <a:pPr marL="514350" indent="-514350" algn="just">
              <a:buNone/>
            </a:pPr>
            <a:r>
              <a:rPr lang="fa-IR" sz="2500" dirty="0">
                <a:cs typeface="B Nazanin" pitchFamily="2" charset="-78"/>
              </a:rPr>
              <a:t>7- معرفی سامانه رصد و نظارت بر اقدامات دستگاه‌های اجرایی</a:t>
            </a:r>
          </a:p>
          <a:p>
            <a:pPr marL="514350" indent="-514350" algn="just">
              <a:buNone/>
            </a:pPr>
            <a:r>
              <a:rPr lang="fa-IR" sz="2500" dirty="0">
                <a:cs typeface="B Nazanin" pitchFamily="2" charset="-78"/>
              </a:rPr>
              <a:t>8- توضیح چگونگی گزارش‌گیری از سامانه</a:t>
            </a:r>
          </a:p>
          <a:p>
            <a:pPr marL="514350" indent="-514350" algn="just">
              <a:buNone/>
            </a:pPr>
            <a:endParaRPr lang="fa-IR" sz="2500" dirty="0">
              <a:cs typeface="B Nazanin" pitchFamily="2" charset="-78"/>
            </a:endParaRPr>
          </a:p>
          <a:p>
            <a:pPr marL="514350" indent="-514350" algn="just">
              <a:buNone/>
            </a:pPr>
            <a:endParaRPr lang="fa-IR" sz="2500" dirty="0">
              <a:cs typeface="B Nazanin" pitchFamily="2" charset="-78"/>
            </a:endParaRPr>
          </a:p>
        </p:txBody>
      </p:sp>
    </p:spTree>
    <p:extLst>
      <p:ext uri="{BB962C8B-B14F-4D97-AF65-F5344CB8AC3E}">
        <p14:creationId xmlns:p14="http://schemas.microsoft.com/office/powerpoint/2010/main" val="306757292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008581" y="1146463"/>
            <a:ext cx="6889554" cy="4265426"/>
          </a:xfrm>
          <a:prstGeom prst="ellipse">
            <a:avLst/>
          </a:prstGeom>
          <a:solidFill>
            <a:srgbClr val="C00000"/>
          </a:solidFill>
          <a:ln>
            <a:noFill/>
          </a:ln>
          <a:effectLst>
            <a:outerShdw blurRad="76200" dir="13500000" sy="23000" kx="1200000" algn="br" rotWithShape="0">
              <a:prstClr val="black">
                <a:alpha val="20000"/>
              </a:prstClr>
            </a:outerShdw>
          </a:effectLst>
          <a:scene3d>
            <a:camera prst="orthographicFront"/>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4000" dirty="0">
                <a:solidFill>
                  <a:schemeClr val="bg1"/>
                </a:solidFill>
                <a:latin typeface="B Titr" panose="00000700000000000000" pitchFamily="2" charset="-78"/>
                <a:cs typeface="B Titr" panose="00000700000000000000" pitchFamily="2" charset="-78"/>
              </a:rPr>
              <a:t>قانون کنوانسیون </a:t>
            </a:r>
            <a:endParaRPr lang="en-US" sz="4000" dirty="0">
              <a:solidFill>
                <a:schemeClr val="bg1"/>
              </a:solidFill>
              <a:latin typeface="B Titr" panose="00000700000000000000" pitchFamily="2" charset="-78"/>
              <a:cs typeface="B Titr" panose="00000700000000000000" pitchFamily="2" charset="-78"/>
            </a:endParaRPr>
          </a:p>
          <a:p>
            <a:pPr algn="ctr"/>
            <a:r>
              <a:rPr lang="fa-IR" sz="4000" dirty="0">
                <a:solidFill>
                  <a:schemeClr val="bg1"/>
                </a:solidFill>
                <a:latin typeface="B Titr" panose="00000700000000000000" pitchFamily="2" charset="-78"/>
                <a:cs typeface="B Titr" panose="00000700000000000000" pitchFamily="2" charset="-78"/>
              </a:rPr>
              <a:t>مبارزه با فساد سازمان ملل </a:t>
            </a:r>
            <a:br>
              <a:rPr lang="fa-IR" sz="4000" dirty="0">
                <a:solidFill>
                  <a:schemeClr val="bg1"/>
                </a:solidFill>
                <a:latin typeface="B Titr" panose="00000700000000000000" pitchFamily="2" charset="-78"/>
                <a:cs typeface="B Titr" panose="00000700000000000000" pitchFamily="2" charset="-78"/>
              </a:rPr>
            </a:br>
            <a:r>
              <a:rPr lang="en-US" sz="4000" dirty="0">
                <a:solidFill>
                  <a:schemeClr val="bg1"/>
                </a:solidFill>
                <a:latin typeface="B Titr" panose="00000700000000000000" pitchFamily="2" charset="-78"/>
                <a:cs typeface="B Titr" panose="00000700000000000000" pitchFamily="2" charset="-78"/>
              </a:rPr>
              <a:t>(</a:t>
            </a:r>
            <a:r>
              <a:rPr lang="en-US" sz="4000" dirty="0">
                <a:solidFill>
                  <a:schemeClr val="bg1"/>
                </a:solidFill>
                <a:cs typeface="B Titr" panose="00000700000000000000" pitchFamily="2" charset="-78"/>
              </a:rPr>
              <a:t>UNCAC</a:t>
            </a:r>
            <a:r>
              <a:rPr lang="en-US" sz="4000" dirty="0">
                <a:solidFill>
                  <a:schemeClr val="bg1"/>
                </a:solidFill>
                <a:latin typeface="B Titr" panose="00000700000000000000" pitchFamily="2" charset="-78"/>
                <a:cs typeface="B Titr" panose="00000700000000000000" pitchFamily="2" charset="-78"/>
              </a:rPr>
              <a:t>)</a:t>
            </a:r>
            <a:endParaRPr lang="en-US" sz="4000" dirty="0">
              <a:solidFill>
                <a:schemeClr val="bg1"/>
              </a:solidFill>
            </a:endParaRPr>
          </a:p>
        </p:txBody>
      </p:sp>
    </p:spTree>
    <p:extLst>
      <p:ext uri="{BB962C8B-B14F-4D97-AF65-F5344CB8AC3E}">
        <p14:creationId xmlns:p14="http://schemas.microsoft.com/office/powerpoint/2010/main" val="405578011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369" y="609600"/>
            <a:ext cx="8229600" cy="1013138"/>
          </a:xfrm>
        </p:spPr>
        <p:txBody>
          <a:bodyPr>
            <a:normAutofit/>
          </a:bodyPr>
          <a:lstStyle/>
          <a:p>
            <a:pPr algn="ctr" rtl="1"/>
            <a:r>
              <a:rPr lang="fa-IR" b="1" dirty="0">
                <a:ln w="6600">
                  <a:solidFill>
                    <a:schemeClr val="accent2"/>
                  </a:solidFill>
                  <a:prstDash val="solid"/>
                </a:ln>
                <a:solidFill>
                  <a:srgbClr val="FFFFFF"/>
                </a:solidFill>
                <a:effectLst>
                  <a:outerShdw dist="38100" dir="2700000" algn="tl" rotWithShape="0">
                    <a:schemeClr val="accent2"/>
                  </a:outerShdw>
                </a:effectLst>
                <a:cs typeface="B Titr" panose="00000700000000000000" pitchFamily="2" charset="-78"/>
              </a:rPr>
              <a:t>انواع فساد (2)</a:t>
            </a:r>
            <a:endParaRPr lang="en-US" b="1" dirty="0">
              <a:ln w="6600">
                <a:solidFill>
                  <a:schemeClr val="accent2"/>
                </a:solidFill>
                <a:prstDash val="solid"/>
              </a:ln>
              <a:solidFill>
                <a:srgbClr val="FFFFFF"/>
              </a:solidFill>
              <a:effectLst>
                <a:outerShdw dist="38100" dir="2700000" algn="tl" rotWithShape="0">
                  <a:schemeClr val="accent2"/>
                </a:outerShdw>
              </a:effectLst>
              <a:cs typeface="B Titr" panose="00000700000000000000" pitchFamily="2" charset="-78"/>
            </a:endParaRP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738524379"/>
              </p:ext>
            </p:extLst>
          </p:nvPr>
        </p:nvGraphicFramePr>
        <p:xfrm>
          <a:off x="0" y="1676401"/>
          <a:ext cx="9144000" cy="4449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55435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1435938" y="421046"/>
            <a:ext cx="5522167" cy="1143000"/>
          </a:xfrm>
          <a:prstGeom prst="rect">
            <a:avLst/>
          </a:prstGeom>
        </p:spPr>
        <p:txBody>
          <a:bodyPr vert="horz" lIns="91440" tIns="45720" rIns="91440" bIns="45720" rtlCol="0" anchor="ctr">
            <a:normAutofit/>
          </a:bodyPr>
          <a:lstStyle>
            <a:lvl1pPr algn="ctr">
              <a:lnSpc>
                <a:spcPct val="90000"/>
              </a:lnSpc>
              <a:spcBef>
                <a:spcPct val="0"/>
              </a:spcBef>
              <a:buNone/>
              <a:defRPr lang="en-US" sz="4000" b="1" cap="none" spc="0" baseline="0" dirty="0">
                <a:ln w="6600">
                  <a:solidFill>
                    <a:schemeClr val="accent2"/>
                  </a:solidFill>
                  <a:prstDash val="solid"/>
                </a:ln>
                <a:solidFill>
                  <a:srgbClr val="FFFFFF"/>
                </a:solidFill>
                <a:effectLst>
                  <a:outerShdw dist="38100" dir="2700000" algn="tl" rotWithShape="0">
                    <a:schemeClr val="accent2"/>
                  </a:outerShdw>
                </a:effectLst>
                <a:latin typeface="+mj-lt"/>
                <a:cs typeface="B Titr" panose="00000700000000000000" pitchFamily="2" charset="-78"/>
              </a:defRPr>
            </a:lvl1pPr>
          </a:lstStyle>
          <a:p>
            <a:r>
              <a:rPr lang="fa-IR" dirty="0"/>
              <a:t>مبانی توافق</a:t>
            </a:r>
            <a:endParaRPr lang="en-US" dirty="0"/>
          </a:p>
        </p:txBody>
      </p:sp>
      <p:sp>
        <p:nvSpPr>
          <p:cNvPr id="8" name="Left Arrow 7"/>
          <p:cNvSpPr/>
          <p:nvPr/>
        </p:nvSpPr>
        <p:spPr>
          <a:xfrm rot="17670214">
            <a:off x="1609617" y="4550763"/>
            <a:ext cx="864096" cy="743949"/>
          </a:xfrm>
          <a:prstGeom prst="leftArrow">
            <a:avLst/>
          </a:prstGeom>
          <a:solidFill>
            <a:schemeClr val="tx2">
              <a:lumMod val="60000"/>
              <a:lumOff val="40000"/>
            </a:schemeClr>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prstClr val="white"/>
              </a:solidFill>
            </a:endParaRPr>
          </a:p>
        </p:txBody>
      </p:sp>
      <p:sp>
        <p:nvSpPr>
          <p:cNvPr id="9" name="Left Arrow 8"/>
          <p:cNvSpPr/>
          <p:nvPr/>
        </p:nvSpPr>
        <p:spPr>
          <a:xfrm rot="15025234">
            <a:off x="6692603" y="4467006"/>
            <a:ext cx="864096" cy="743949"/>
          </a:xfrm>
          <a:prstGeom prst="leftArrow">
            <a:avLst/>
          </a:prstGeom>
          <a:solidFill>
            <a:schemeClr val="tx2">
              <a:lumMod val="60000"/>
              <a:lumOff val="40000"/>
            </a:schemeClr>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prstClr val="white"/>
              </a:solidFill>
            </a:endParaRPr>
          </a:p>
        </p:txBody>
      </p:sp>
      <p:sp>
        <p:nvSpPr>
          <p:cNvPr id="11" name="Rounded Rectangle 10"/>
          <p:cNvSpPr/>
          <p:nvPr/>
        </p:nvSpPr>
        <p:spPr>
          <a:xfrm>
            <a:off x="119417" y="5470151"/>
            <a:ext cx="4191000" cy="916789"/>
          </a:xfrm>
          <a:prstGeom prst="roundRect">
            <a:avLst/>
          </a:prstGeom>
          <a:solidFill>
            <a:srgbClr val="00B0F0"/>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rtl="1"/>
            <a:r>
              <a:rPr lang="fa-IR" sz="2400" b="1" cap="all" dirty="0">
                <a:ln w="0"/>
                <a:solidFill>
                  <a:schemeClr val="tx1"/>
                </a:solidFill>
                <a:effectLst>
                  <a:reflection blurRad="12700" stA="50000" endPos="50000" dist="5000" dir="5400000" sy="-100000" rotWithShape="0"/>
                </a:effectLst>
                <a:latin typeface="B Nazanin" panose="00000400000000000000" pitchFamily="2" charset="-78"/>
                <a:cs typeface="B Nazanin" panose="00000400000000000000" pitchFamily="2" charset="-78"/>
              </a:rPr>
              <a:t>تصویب قانون کنوانسیون مبارزه با فساد </a:t>
            </a:r>
            <a:endParaRPr lang="en-US" sz="2400" b="1" cap="all" dirty="0">
              <a:ln w="0"/>
              <a:solidFill>
                <a:schemeClr val="tx1"/>
              </a:solidFill>
              <a:effectLst>
                <a:reflection blurRad="12700" stA="50000" endPos="50000" dist="5000" dir="5400000" sy="-100000" rotWithShape="0"/>
              </a:effectLst>
              <a:latin typeface="B Nazanin" panose="00000400000000000000" pitchFamily="2" charset="-78"/>
              <a:cs typeface="B Nazanin" panose="00000400000000000000" pitchFamily="2" charset="-78"/>
            </a:endParaRPr>
          </a:p>
        </p:txBody>
      </p:sp>
      <p:sp>
        <p:nvSpPr>
          <p:cNvPr id="12" name="Rounded Rectangle 11"/>
          <p:cNvSpPr/>
          <p:nvPr/>
        </p:nvSpPr>
        <p:spPr>
          <a:xfrm>
            <a:off x="4488076" y="5410590"/>
            <a:ext cx="4282646" cy="941502"/>
          </a:xfrm>
          <a:prstGeom prst="roundRect">
            <a:avLst/>
          </a:prstGeom>
          <a:solidFill>
            <a:srgbClr val="00B0F0"/>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1">
            <a:schemeClr val="accent5"/>
          </a:lnRef>
          <a:fillRef idx="2">
            <a:schemeClr val="accent5"/>
          </a:fillRef>
          <a:effectRef idx="1">
            <a:schemeClr val="accent5"/>
          </a:effectRef>
          <a:fontRef idx="minor">
            <a:schemeClr val="dk1"/>
          </a:fontRef>
        </p:style>
        <p:txBody>
          <a:bodyPr rtlCol="0"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rtl="1"/>
            <a:r>
              <a:rPr lang="fa-IR" sz="2400" b="1" cap="all" dirty="0">
                <a:ln w="0"/>
                <a:solidFill>
                  <a:schemeClr val="tx1"/>
                </a:solidFill>
                <a:effectLst>
                  <a:reflection blurRad="12700" stA="50000" endPos="50000" dist="5000" dir="5400000" sy="-100000" rotWithShape="0"/>
                </a:effectLst>
                <a:latin typeface="B Nazanin" panose="00000400000000000000" pitchFamily="2" charset="-78"/>
                <a:cs typeface="B Nazanin" panose="00000400000000000000" pitchFamily="2" charset="-78"/>
              </a:rPr>
              <a:t>جامع‌ترین و پیشرفته‌ترین معاهده‌ی بین‌المللی</a:t>
            </a:r>
          </a:p>
        </p:txBody>
      </p:sp>
      <p:graphicFrame>
        <p:nvGraphicFramePr>
          <p:cNvPr id="2" name="Diagram 1"/>
          <p:cNvGraphicFramePr/>
          <p:nvPr/>
        </p:nvGraphicFramePr>
        <p:xfrm>
          <a:off x="1295303" y="1513367"/>
          <a:ext cx="63246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773230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Terminator 4"/>
          <p:cNvSpPr/>
          <p:nvPr/>
        </p:nvSpPr>
        <p:spPr>
          <a:xfrm>
            <a:off x="192571" y="1864677"/>
            <a:ext cx="8224357" cy="1066800"/>
          </a:xfrm>
          <a:prstGeom prst="flowChartTerminator">
            <a:avLst/>
          </a:prstGeom>
          <a:ln>
            <a:noFill/>
          </a:ln>
          <a:effectLst/>
          <a:scene3d>
            <a:camera prst="orthographicFront"/>
            <a:lightRig rig="glow" dir="t">
              <a:rot lat="0" lon="0" rev="14100000"/>
            </a:lightRig>
          </a:scene3d>
          <a:sp3d prstMaterial="softEdge">
            <a:bevelT w="127000" prst="artDeco"/>
          </a:sp3d>
        </p:spPr>
        <p:style>
          <a:lnRef idx="3">
            <a:schemeClr val="lt1"/>
          </a:lnRef>
          <a:fillRef idx="1">
            <a:schemeClr val="accent1"/>
          </a:fillRef>
          <a:effectRef idx="1">
            <a:schemeClr val="accent1"/>
          </a:effectRef>
          <a:fontRef idx="minor">
            <a:schemeClr val="lt1"/>
          </a:fontRef>
        </p:style>
        <p:txBody>
          <a:bodyPr rtlCol="0" anchor="ctr"/>
          <a:lstStyle/>
          <a:p>
            <a:pPr lvl="0" algn="ctr" rtl="1">
              <a:spcBef>
                <a:spcPct val="20000"/>
              </a:spcBef>
            </a:pPr>
            <a:r>
              <a:rPr lang="fa-IR" sz="28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 Davat" panose="00000400000000000000" pitchFamily="2" charset="-78"/>
                <a:cs typeface="B Baran" pitchFamily="2" charset="-78"/>
              </a:rPr>
              <a:t>تصویب کنوانسیون مبارزه با فساد در سازمان ملل 1382</a:t>
            </a:r>
            <a:r>
              <a:rPr lang="en-US" sz="28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 Davat" panose="00000400000000000000" pitchFamily="2" charset="-78"/>
                <a:cs typeface="B Baran" pitchFamily="2" charset="-78"/>
              </a:rPr>
              <a:t>  </a:t>
            </a:r>
            <a:r>
              <a:rPr lang="fa-IR" sz="28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 Davat" panose="00000400000000000000" pitchFamily="2" charset="-78"/>
                <a:cs typeface="B Baran" pitchFamily="2" charset="-78"/>
              </a:rPr>
              <a:t>(اجلاس مریدا)</a:t>
            </a:r>
          </a:p>
        </p:txBody>
      </p:sp>
      <p:sp>
        <p:nvSpPr>
          <p:cNvPr id="6" name="Flowchart: Terminator 5"/>
          <p:cNvSpPr/>
          <p:nvPr/>
        </p:nvSpPr>
        <p:spPr>
          <a:xfrm>
            <a:off x="1485652" y="3363273"/>
            <a:ext cx="6522804" cy="990600"/>
          </a:xfrm>
          <a:prstGeom prst="flowChartTerminator">
            <a:avLst/>
          </a:prstGeom>
          <a:ln/>
        </p:spPr>
        <p:style>
          <a:lnRef idx="3">
            <a:schemeClr val="lt1"/>
          </a:lnRef>
          <a:fillRef idx="1">
            <a:schemeClr val="accent1"/>
          </a:fillRef>
          <a:effectRef idx="1">
            <a:schemeClr val="accent1"/>
          </a:effectRef>
          <a:fontRef idx="minor">
            <a:schemeClr val="lt1"/>
          </a:fontRef>
        </p:style>
        <p:txBody>
          <a:bodyPr rtlCol="0" anchor="ctr"/>
          <a:lstStyle/>
          <a:p>
            <a:pPr lvl="0" algn="ctr" rtl="1">
              <a:spcBef>
                <a:spcPct val="20000"/>
              </a:spcBef>
            </a:pPr>
            <a:r>
              <a:rPr lang="fa-IR" sz="28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 Davat" panose="00000400000000000000" pitchFamily="2" charset="-78"/>
                <a:cs typeface="B Baran" pitchFamily="2" charset="-78"/>
              </a:rPr>
              <a:t>الحاق جمهوری اسلامی ایران به کنوانسیون 1384</a:t>
            </a:r>
            <a:endParaRPr lang="fa-IR" sz="2800" b="1" spc="50" dirty="0">
              <a:ln w="11430"/>
              <a:solidFill>
                <a:schemeClr val="accent6">
                  <a:lumMod val="20000"/>
                  <a:lumOff val="80000"/>
                </a:schemeClr>
              </a:solidFill>
              <a:effectLst>
                <a:outerShdw blurRad="63500" dir="3600000" algn="tl" rotWithShape="0">
                  <a:srgbClr val="000000">
                    <a:alpha val="70000"/>
                  </a:srgbClr>
                </a:outerShdw>
              </a:effectLst>
              <a:latin typeface="B Davat" panose="00000400000000000000" pitchFamily="2" charset="-78"/>
              <a:cs typeface="B Baran" pitchFamily="2" charset="-78"/>
            </a:endParaRPr>
          </a:p>
        </p:txBody>
      </p:sp>
      <p:sp>
        <p:nvSpPr>
          <p:cNvPr id="8" name="Flowchart: Terminator 7"/>
          <p:cNvSpPr/>
          <p:nvPr/>
        </p:nvSpPr>
        <p:spPr>
          <a:xfrm>
            <a:off x="2606818" y="4838310"/>
            <a:ext cx="5118866" cy="990600"/>
          </a:xfrm>
          <a:prstGeom prst="flowChartTerminator">
            <a:avLst/>
          </a:prstGeom>
          <a:ln/>
        </p:spPr>
        <p:style>
          <a:lnRef idx="3">
            <a:schemeClr val="lt1"/>
          </a:lnRef>
          <a:fillRef idx="1">
            <a:schemeClr val="accent1"/>
          </a:fillRef>
          <a:effectRef idx="1">
            <a:schemeClr val="accent1"/>
          </a:effectRef>
          <a:fontRef idx="minor">
            <a:schemeClr val="lt1"/>
          </a:fontRef>
        </p:style>
        <p:txBody>
          <a:bodyPr rtlCol="0" anchor="ctr"/>
          <a:lstStyle/>
          <a:p>
            <a:pPr lvl="0" algn="ctr" rtl="1">
              <a:spcBef>
                <a:spcPct val="20000"/>
              </a:spcBef>
            </a:pPr>
            <a:r>
              <a:rPr lang="fa-IR" sz="28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 Davat" panose="00000400000000000000" pitchFamily="2" charset="-78"/>
                <a:cs typeface="B Baran" pitchFamily="2" charset="-78"/>
              </a:rPr>
              <a:t>تصویب قانون کنوانسیون مبارزه با فساد</a:t>
            </a:r>
            <a:r>
              <a:rPr lang="en-US" sz="28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 Davat" panose="00000400000000000000" pitchFamily="2" charset="-78"/>
                <a:cs typeface="B Baran" pitchFamily="2" charset="-78"/>
              </a:rPr>
              <a:t> </a:t>
            </a:r>
            <a:r>
              <a:rPr lang="fa-IR" sz="28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 Davat" panose="00000400000000000000" pitchFamily="2" charset="-78"/>
                <a:cs typeface="B Baran" pitchFamily="2" charset="-78"/>
              </a:rPr>
              <a:t>در ایران</a:t>
            </a:r>
            <a:r>
              <a:rPr lang="en-US" sz="28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 Davat" panose="00000400000000000000" pitchFamily="2" charset="-78"/>
                <a:cs typeface="B Baran" pitchFamily="2" charset="-78"/>
              </a:rPr>
              <a:t> </a:t>
            </a:r>
            <a:r>
              <a:rPr lang="fa-IR" sz="28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 Davat" panose="00000400000000000000" pitchFamily="2" charset="-78"/>
                <a:cs typeface="B Baran" pitchFamily="2" charset="-78"/>
              </a:rPr>
              <a:t> 1388</a:t>
            </a:r>
            <a:endParaRPr lang="fa-IR" sz="20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 Davat" panose="00000400000000000000" pitchFamily="2" charset="-78"/>
              <a:cs typeface="B Baran" pitchFamily="2" charset="-78"/>
            </a:endParaRPr>
          </a:p>
        </p:txBody>
      </p:sp>
      <p:sp>
        <p:nvSpPr>
          <p:cNvPr id="7" name="TextBox 6"/>
          <p:cNvSpPr txBox="1"/>
          <p:nvPr/>
        </p:nvSpPr>
        <p:spPr>
          <a:xfrm>
            <a:off x="2971800" y="454194"/>
            <a:ext cx="3276600" cy="778843"/>
          </a:xfrm>
          <a:prstGeom prst="rect">
            <a:avLst/>
          </a:prstGeom>
        </p:spPr>
        <p:txBody>
          <a:bodyPr vert="horz" lIns="91440" tIns="45720" rIns="91440" bIns="45720" rtlCol="0" anchor="ctr">
            <a:normAutofit/>
          </a:bodyPr>
          <a:lstStyle>
            <a:defPPr>
              <a:defRPr lang="fa-IR"/>
            </a:defPPr>
            <a:lvl1pPr algn="ctr">
              <a:lnSpc>
                <a:spcPct val="90000"/>
              </a:lnSpc>
              <a:spcBef>
                <a:spcPct val="0"/>
              </a:spcBef>
              <a:buNone/>
              <a:defRPr sz="4000" b="1" cap="none" spc="0" baseline="0">
                <a:ln w="6600">
                  <a:solidFill>
                    <a:schemeClr val="accent2"/>
                  </a:solidFill>
                  <a:prstDash val="solid"/>
                </a:ln>
                <a:solidFill>
                  <a:srgbClr val="FFFFFF"/>
                </a:solidFill>
                <a:effectLst>
                  <a:outerShdw dist="38100" dir="2700000" algn="tl" rotWithShape="0">
                    <a:schemeClr val="accent2"/>
                  </a:outerShdw>
                </a:effectLst>
                <a:latin typeface="+mj-lt"/>
                <a:cs typeface="B Titr" panose="00000700000000000000" pitchFamily="2" charset="-78"/>
              </a:defRPr>
            </a:lvl1pPr>
          </a:lstStyle>
          <a:p>
            <a:r>
              <a:rPr lang="fa-IR" dirty="0"/>
              <a:t>روند تاریخی</a:t>
            </a:r>
            <a:endParaRPr lang="en-US" dirty="0"/>
          </a:p>
        </p:txBody>
      </p:sp>
    </p:spTree>
    <p:extLst>
      <p:ext uri="{BB962C8B-B14F-4D97-AF65-F5344CB8AC3E}">
        <p14:creationId xmlns:p14="http://schemas.microsoft.com/office/powerpoint/2010/main" val="236718275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Connector 4"/>
          <p:cNvSpPr/>
          <p:nvPr/>
        </p:nvSpPr>
        <p:spPr>
          <a:xfrm>
            <a:off x="1393045" y="1883372"/>
            <a:ext cx="2559908" cy="2312773"/>
          </a:xfrm>
          <a:prstGeom prst="flowChartConnector">
            <a:avLst/>
          </a:prstGeom>
          <a:solidFill>
            <a:srgbClr val="92D050"/>
          </a:solidFill>
          <a:ln>
            <a:noFill/>
          </a:ln>
          <a:effectLst>
            <a:outerShdw blurRad="225425" dist="50800" dir="5220000" algn="ctr">
              <a:srgbClr val="000000">
                <a:alpha val="33000"/>
              </a:srgbClr>
            </a:outerShdw>
          </a:effectLst>
          <a:scene3d>
            <a:camera prst="orthographicFront"/>
            <a:lightRig rig="harsh" dir="t">
              <a:rot lat="0" lon="0" rev="3000000"/>
            </a:lightRig>
          </a:scene3d>
          <a:sp3d extrusionH="254000" contourW="19050">
            <a:bevelT w="82550" h="44450" prst="angle"/>
            <a:bevelB w="82550" h="44450" prst="angle"/>
            <a:contourClr>
              <a:srgbClr val="FFFFFF"/>
            </a:contourClr>
          </a:sp3d>
        </p:spPr>
        <p:style>
          <a:lnRef idx="0">
            <a:schemeClr val="accent4"/>
          </a:lnRef>
          <a:fillRef idx="3">
            <a:schemeClr val="accent4"/>
          </a:fillRef>
          <a:effectRef idx="3">
            <a:schemeClr val="accent4"/>
          </a:effectRef>
          <a:fontRef idx="minor">
            <a:schemeClr val="lt1"/>
          </a:fontRef>
        </p:style>
        <p:txBody>
          <a:bodyPr rtlCol="0" anchor="ctr"/>
          <a:lstStyle/>
          <a:p>
            <a:pPr lvl="0" algn="ctr"/>
            <a:r>
              <a:rPr lang="fa-I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 Nazanin" panose="00000400000000000000" pitchFamily="2" charset="-78"/>
                <a:cs typeface="B Nazanin" panose="00000400000000000000" pitchFamily="2" charset="-78"/>
              </a:rPr>
              <a:t>توجه به همه‌ی بخش‌های جامعه </a:t>
            </a:r>
            <a:r>
              <a:rPr lang="fa-IR" sz="2400" dirty="0">
                <a:ln w="18415" cmpd="sng">
                  <a:solidFill>
                    <a:srgbClr val="FFFFFF"/>
                  </a:solidFill>
                  <a:prstDash val="solid"/>
                </a:ln>
                <a:solidFill>
                  <a:srgbClr val="0070C0"/>
                </a:solidFill>
                <a:effectLst>
                  <a:outerShdw blurRad="38100" dist="38100" dir="2700000" algn="tl">
                    <a:srgbClr val="000000">
                      <a:alpha val="43137"/>
                    </a:srgbClr>
                  </a:outerShdw>
                </a:effectLst>
                <a:latin typeface="B Nazanin" panose="00000400000000000000" pitchFamily="2" charset="-78"/>
                <a:cs typeface="B Nazanin" panose="00000400000000000000" pitchFamily="2" charset="-78"/>
              </a:rPr>
              <a:t>(حاکمیت، مردم، بخش خصوصی، بخش غیردولتی)</a:t>
            </a:r>
            <a:endParaRPr lang="en-US" sz="2400" dirty="0">
              <a:ln w="18415" cmpd="sng">
                <a:solidFill>
                  <a:srgbClr val="FFFFFF"/>
                </a:solidFill>
                <a:prstDash val="solid"/>
              </a:ln>
              <a:solidFill>
                <a:srgbClr val="0070C0"/>
              </a:solidFill>
              <a:effectLst>
                <a:outerShdw blurRad="38100" dist="38100" dir="2700000" algn="tl">
                  <a:srgbClr val="000000">
                    <a:alpha val="43137"/>
                  </a:srgbClr>
                </a:outerShdw>
              </a:effectLst>
              <a:latin typeface="B Nazanin" panose="00000400000000000000" pitchFamily="2" charset="-78"/>
              <a:cs typeface="B Nazanin" panose="00000400000000000000" pitchFamily="2" charset="-78"/>
            </a:endParaRPr>
          </a:p>
        </p:txBody>
      </p:sp>
      <p:sp>
        <p:nvSpPr>
          <p:cNvPr id="6" name="Flowchart: Connector 5"/>
          <p:cNvSpPr/>
          <p:nvPr/>
        </p:nvSpPr>
        <p:spPr>
          <a:xfrm>
            <a:off x="1393045" y="4471504"/>
            <a:ext cx="2487825" cy="2240692"/>
          </a:xfrm>
          <a:prstGeom prst="flowChartConnector">
            <a:avLst/>
          </a:prstGeom>
          <a:solidFill>
            <a:srgbClr val="92D050"/>
          </a:solidFill>
          <a:ln>
            <a:noFill/>
          </a:ln>
          <a:effectLst>
            <a:outerShdw blurRad="225425" dist="50800" dir="5220000" algn="ctr">
              <a:srgbClr val="000000">
                <a:alpha val="33000"/>
              </a:srgbClr>
            </a:outerShdw>
          </a:effectLst>
          <a:scene3d>
            <a:camera prst="orthographicFront"/>
            <a:lightRig rig="harsh" dir="t">
              <a:rot lat="0" lon="0" rev="3000000"/>
            </a:lightRig>
          </a:scene3d>
          <a:sp3d extrusionH="254000" contourW="19050">
            <a:bevelT w="82550" h="44450" prst="angle"/>
            <a:bevelB w="82550" h="44450" prst="angle"/>
            <a:contourClr>
              <a:srgbClr val="FFFFFF"/>
            </a:contourClr>
          </a:sp3d>
        </p:spPr>
        <p:style>
          <a:lnRef idx="0">
            <a:schemeClr val="accent4"/>
          </a:lnRef>
          <a:fillRef idx="3">
            <a:schemeClr val="accent4"/>
          </a:fillRef>
          <a:effectRef idx="3">
            <a:schemeClr val="accent4"/>
          </a:effectRef>
          <a:fontRef idx="minor">
            <a:schemeClr val="lt1"/>
          </a:fontRef>
        </p:style>
        <p:txBody>
          <a:bodyPr rtlCol="0" anchor="ctr"/>
          <a:lstStyle/>
          <a:p>
            <a:pPr lvl="0" algn="ctr"/>
            <a:r>
              <a:rPr lang="fa-I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 Nazanin" panose="00000400000000000000" pitchFamily="2" charset="-78"/>
                <a:cs typeface="B Nazanin" panose="00000400000000000000" pitchFamily="2" charset="-78"/>
              </a:rPr>
              <a:t>بهره‌گیری از مدل حکمرانی خوب</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 Nazanin" panose="00000400000000000000" pitchFamily="2" charset="-78"/>
              <a:cs typeface="B Nazanin" panose="00000400000000000000" pitchFamily="2" charset="-78"/>
            </a:endParaRPr>
          </a:p>
        </p:txBody>
      </p:sp>
      <p:sp>
        <p:nvSpPr>
          <p:cNvPr id="7" name="Plus 6"/>
          <p:cNvSpPr/>
          <p:nvPr/>
        </p:nvSpPr>
        <p:spPr>
          <a:xfrm>
            <a:off x="3548451" y="3600709"/>
            <a:ext cx="1596082" cy="1445741"/>
          </a:xfrm>
          <a:prstGeom prst="mathPlus">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9" name="Flowchart: Connector 8"/>
          <p:cNvSpPr/>
          <p:nvPr/>
        </p:nvSpPr>
        <p:spPr>
          <a:xfrm>
            <a:off x="4858097" y="1862190"/>
            <a:ext cx="2708189" cy="2323069"/>
          </a:xfrm>
          <a:prstGeom prst="flowChartConnector">
            <a:avLst/>
          </a:prstGeom>
          <a:solidFill>
            <a:srgbClr val="92D050"/>
          </a:solidFill>
          <a:ln>
            <a:noFill/>
          </a:ln>
          <a:effectLst>
            <a:outerShdw blurRad="184150" dist="241300" dir="11520000" sx="110000" sy="110000" algn="ctr">
              <a:srgbClr val="000000">
                <a:alpha val="18000"/>
              </a:srgbClr>
            </a:outerShdw>
          </a:effectLst>
          <a:scene3d>
            <a:camera prst="orthographicFront"/>
            <a:lightRig rig="flood" dir="t">
              <a:rot lat="0" lon="0" rev="13800000"/>
            </a:lightRig>
          </a:scene3d>
          <a:sp3d extrusionH="107950" prstMaterial="plastic">
            <a:bevelT w="82550" h="63500" prst="divot"/>
            <a:bevelB/>
          </a:sp3d>
        </p:spPr>
        <p:style>
          <a:lnRef idx="0">
            <a:schemeClr val="accent4"/>
          </a:lnRef>
          <a:fillRef idx="3">
            <a:schemeClr val="accent4"/>
          </a:fillRef>
          <a:effectRef idx="3">
            <a:schemeClr val="accent4"/>
          </a:effectRef>
          <a:fontRef idx="minor">
            <a:schemeClr val="lt1"/>
          </a:fontRef>
        </p:style>
        <p:txBody>
          <a:bodyPr rtlCol="0" anchor="ctr"/>
          <a:lstStyle/>
          <a:p>
            <a:pPr lvl="0" algn="ctr"/>
            <a:r>
              <a:rPr lang="fa-I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 Nazanin" panose="00000400000000000000" pitchFamily="2" charset="-78"/>
                <a:cs typeface="B Nazanin" panose="00000400000000000000" pitchFamily="2" charset="-78"/>
              </a:rPr>
              <a:t>تعریف مصداقی و جرم‌انگاری فساد و اعاده‌ی اموال</a:t>
            </a:r>
          </a:p>
          <a:p>
            <a:pPr lvl="0" algn="ctr"/>
            <a:r>
              <a:rPr lang="fa-IR" sz="2400" dirty="0">
                <a:ln w="18415" cmpd="sng">
                  <a:solidFill>
                    <a:srgbClr val="FFFFFF"/>
                  </a:solidFill>
                  <a:prstDash val="solid"/>
                </a:ln>
                <a:solidFill>
                  <a:srgbClr val="FF0000"/>
                </a:solidFill>
                <a:latin typeface="B Nazanin" panose="00000400000000000000" pitchFamily="2" charset="-78"/>
                <a:cs typeface="B Nazanin" panose="00000400000000000000" pitchFamily="2" charset="-78"/>
              </a:rPr>
              <a:t> </a:t>
            </a:r>
            <a:r>
              <a:rPr lang="fa-IR" sz="2400" b="1" dirty="0">
                <a:ln w="22225">
                  <a:solidFill>
                    <a:schemeClr val="accent2"/>
                  </a:solidFill>
                  <a:prstDash val="solid"/>
                </a:ln>
                <a:solidFill>
                  <a:schemeClr val="accent2">
                    <a:lumMod val="40000"/>
                    <a:lumOff val="60000"/>
                  </a:schemeClr>
                </a:solidFill>
                <a:latin typeface="B Nazanin" panose="00000400000000000000" pitchFamily="2" charset="-78"/>
                <a:cs typeface="B Nazanin" panose="00000400000000000000" pitchFamily="2" charset="-78"/>
              </a:rPr>
              <a:t>برای اولین بار</a:t>
            </a:r>
            <a:endParaRPr lang="fa-IR" sz="2400" dirty="0">
              <a:ln w="18415" cmpd="sng">
                <a:solidFill>
                  <a:srgbClr val="FFFFFF"/>
                </a:solidFill>
                <a:prstDash val="solid"/>
              </a:ln>
              <a:solidFill>
                <a:srgbClr val="FF0000"/>
              </a:solidFill>
              <a:effectLst/>
              <a:latin typeface="B Nazanin" panose="00000400000000000000" pitchFamily="2" charset="-78"/>
              <a:cs typeface="B Nazanin" panose="00000400000000000000" pitchFamily="2" charset="-78"/>
            </a:endParaRPr>
          </a:p>
        </p:txBody>
      </p:sp>
      <p:sp>
        <p:nvSpPr>
          <p:cNvPr id="10" name="Flowchart: Connector 9"/>
          <p:cNvSpPr/>
          <p:nvPr/>
        </p:nvSpPr>
        <p:spPr>
          <a:xfrm>
            <a:off x="4858097" y="4471504"/>
            <a:ext cx="2590799" cy="2240692"/>
          </a:xfrm>
          <a:prstGeom prst="flowChartConnector">
            <a:avLst/>
          </a:prstGeom>
          <a:solidFill>
            <a:srgbClr val="92D050"/>
          </a:solidFill>
          <a:ln>
            <a:noFill/>
          </a:ln>
          <a:effectLst>
            <a:outerShdw blurRad="184150" dist="241300" dir="11520000" sx="110000" sy="110000" algn="ctr">
              <a:srgbClr val="000000">
                <a:alpha val="18000"/>
              </a:srgbClr>
            </a:outerShdw>
          </a:effectLst>
          <a:scene3d>
            <a:camera prst="orthographicFront"/>
            <a:lightRig rig="flood" dir="t">
              <a:rot lat="0" lon="0" rev="13800000"/>
            </a:lightRig>
          </a:scene3d>
          <a:sp3d extrusionH="107950" prstMaterial="plastic">
            <a:bevelT w="82550" h="63500" prst="divot"/>
            <a:bevelB/>
          </a:sp3d>
        </p:spPr>
        <p:style>
          <a:lnRef idx="0">
            <a:schemeClr val="accent4"/>
          </a:lnRef>
          <a:fillRef idx="3">
            <a:schemeClr val="accent4"/>
          </a:fillRef>
          <a:effectRef idx="3">
            <a:schemeClr val="accent4"/>
          </a:effectRef>
          <a:fontRef idx="minor">
            <a:schemeClr val="lt1"/>
          </a:fontRef>
        </p:style>
        <p:txBody>
          <a:bodyPr rtlCol="0" anchor="ctr"/>
          <a:lstStyle/>
          <a:p>
            <a:pPr lvl="0" algn="ctr"/>
            <a:r>
              <a:rPr lang="fa-IR"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 Nazanin" panose="00000400000000000000" pitchFamily="2" charset="-78"/>
                <a:cs typeface="B Nazanin" panose="00000400000000000000" pitchFamily="2" charset="-78"/>
              </a:rPr>
              <a:t>مکانیزم بررسی و نظارت بر اجرای تعهدات کنوانسیون</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 Nazanin" panose="00000400000000000000" pitchFamily="2" charset="-78"/>
              <a:cs typeface="B Nazanin" panose="00000400000000000000" pitchFamily="2" charset="-78"/>
            </a:endParaRPr>
          </a:p>
        </p:txBody>
      </p:sp>
      <p:sp>
        <p:nvSpPr>
          <p:cNvPr id="8" name="Title 2"/>
          <p:cNvSpPr>
            <a:spLocks noGrp="1"/>
          </p:cNvSpPr>
          <p:nvPr>
            <p:ph type="title"/>
          </p:nvPr>
        </p:nvSpPr>
        <p:spPr>
          <a:xfrm>
            <a:off x="1236518" y="339633"/>
            <a:ext cx="6797359" cy="1001688"/>
          </a:xfrm>
        </p:spPr>
        <p:txBody>
          <a:bodyPr vert="horz" lIns="91440" tIns="45720" rIns="91440" bIns="45720" rtlCol="0" anchor="ctr">
            <a:normAutofit/>
          </a:bodyPr>
          <a:lstStyle/>
          <a:p>
            <a:pPr algn="ctr"/>
            <a:r>
              <a:rPr lang="fa-IR" cap="none" dirty="0">
                <a:ln w="6600">
                  <a:solidFill>
                    <a:schemeClr val="accent2"/>
                  </a:solidFill>
                  <a:prstDash val="solid"/>
                </a:ln>
                <a:solidFill>
                  <a:srgbClr val="FFFFFF"/>
                </a:solidFill>
                <a:effectLst>
                  <a:outerShdw dist="38100" dir="2700000" algn="tl" rotWithShape="0">
                    <a:schemeClr val="accent2"/>
                  </a:outerShdw>
                </a:effectLst>
                <a:cs typeface="B Titr" panose="00000700000000000000" pitchFamily="2" charset="-78"/>
              </a:rPr>
              <a:t>مهم‌ترین ویژگی‌های قانون کنوانسیون</a:t>
            </a:r>
            <a:endParaRPr lang="en-US" cap="none" dirty="0">
              <a:ln w="6600">
                <a:solidFill>
                  <a:schemeClr val="accent2"/>
                </a:solidFill>
                <a:prstDash val="solid"/>
              </a:ln>
              <a:solidFill>
                <a:srgbClr val="FFFFFF"/>
              </a:solidFill>
              <a:effectLst>
                <a:outerShdw dist="38100" dir="2700000" algn="tl" rotWithShape="0">
                  <a:schemeClr val="accent2"/>
                </a:outerShdw>
              </a:effectLst>
              <a:cs typeface="B Titr" panose="00000700000000000000" pitchFamily="2" charset="-78"/>
            </a:endParaRPr>
          </a:p>
        </p:txBody>
      </p:sp>
    </p:spTree>
    <p:extLst>
      <p:ext uri="{BB962C8B-B14F-4D97-AF65-F5344CB8AC3E}">
        <p14:creationId xmlns:p14="http://schemas.microsoft.com/office/powerpoint/2010/main" val="293274408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p:cNvGraphicFramePr>
            <a:graphicFrameLocks/>
          </p:cNvGraphicFramePr>
          <p:nvPr/>
        </p:nvGraphicFramePr>
        <p:xfrm>
          <a:off x="457200" y="1828801"/>
          <a:ext cx="8077200" cy="50291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2"/>
          <p:cNvSpPr>
            <a:spLocks noGrp="1"/>
          </p:cNvSpPr>
          <p:nvPr>
            <p:ph type="title"/>
          </p:nvPr>
        </p:nvSpPr>
        <p:spPr>
          <a:xfrm>
            <a:off x="363682" y="457200"/>
            <a:ext cx="8627918" cy="1257300"/>
          </a:xfrm>
        </p:spPr>
        <p:txBody>
          <a:bodyPr vert="horz" lIns="91440" tIns="45720" rIns="91440" bIns="45720" rtlCol="0" anchor="ctr" anchorCtr="0">
            <a:normAutofit/>
          </a:bodyPr>
          <a:lstStyle/>
          <a:p>
            <a:pPr algn="ctr"/>
            <a:r>
              <a:rPr lang="fa-IR" cap="none" dirty="0">
                <a:ln w="6600">
                  <a:solidFill>
                    <a:schemeClr val="accent2"/>
                  </a:solidFill>
                  <a:prstDash val="solid"/>
                </a:ln>
                <a:solidFill>
                  <a:srgbClr val="FFFFFF"/>
                </a:solidFill>
                <a:effectLst>
                  <a:outerShdw dist="38100" dir="2700000" algn="tl" rotWithShape="0">
                    <a:schemeClr val="accent2"/>
                  </a:outerShdw>
                </a:effectLst>
                <a:cs typeface="B Titr" panose="00000700000000000000" pitchFamily="2" charset="-78"/>
              </a:rPr>
              <a:t>اصول حاکم در قانون کنوانسیون مبارزه با فساد</a:t>
            </a:r>
            <a:endParaRPr lang="en-US" cap="none" dirty="0">
              <a:ln w="6600">
                <a:solidFill>
                  <a:schemeClr val="accent2"/>
                </a:solidFill>
                <a:prstDash val="solid"/>
              </a:ln>
              <a:solidFill>
                <a:srgbClr val="FFFFFF"/>
              </a:solidFill>
              <a:effectLst>
                <a:outerShdw dist="38100" dir="2700000" algn="tl" rotWithShape="0">
                  <a:schemeClr val="accent2"/>
                </a:outerShdw>
              </a:effectLst>
              <a:cs typeface="B Titr" panose="00000700000000000000" pitchFamily="2" charset="-78"/>
            </a:endParaRPr>
          </a:p>
        </p:txBody>
      </p:sp>
    </p:spTree>
    <p:extLst>
      <p:ext uri="{BB962C8B-B14F-4D97-AF65-F5344CB8AC3E}">
        <p14:creationId xmlns:p14="http://schemas.microsoft.com/office/powerpoint/2010/main" val="187708387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nvGraphicFramePr>
        <p:xfrm>
          <a:off x="381000" y="1752600"/>
          <a:ext cx="86106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2"/>
          <p:cNvSpPr>
            <a:spLocks noGrp="1"/>
          </p:cNvSpPr>
          <p:nvPr>
            <p:ph type="title"/>
          </p:nvPr>
        </p:nvSpPr>
        <p:spPr>
          <a:xfrm>
            <a:off x="561110" y="342900"/>
            <a:ext cx="7910945" cy="1295400"/>
          </a:xfrm>
        </p:spPr>
        <p:txBody>
          <a:bodyPr vert="horz" lIns="91440" tIns="45720" rIns="91440" bIns="45720" rtlCol="0" anchor="ctr" anchorCtr="0">
            <a:normAutofit/>
          </a:bodyPr>
          <a:lstStyle/>
          <a:p>
            <a:pPr algn="ctr"/>
            <a:r>
              <a:rPr lang="fa-IR" cap="none" dirty="0">
                <a:ln w="6600">
                  <a:solidFill>
                    <a:schemeClr val="accent2"/>
                  </a:solidFill>
                  <a:prstDash val="solid"/>
                </a:ln>
                <a:solidFill>
                  <a:srgbClr val="FFFFFF"/>
                </a:solidFill>
                <a:effectLst>
                  <a:outerShdw dist="38100" dir="2700000" algn="tl" rotWithShape="0">
                    <a:schemeClr val="accent2"/>
                  </a:outerShdw>
                </a:effectLst>
                <a:cs typeface="B Titr" panose="00000700000000000000" pitchFamily="2" charset="-78"/>
              </a:rPr>
              <a:t>اهداف قانون کنوانسیون مبارزه با فساد </a:t>
            </a:r>
            <a:endParaRPr lang="en-US" cap="none" dirty="0">
              <a:ln w="6600">
                <a:solidFill>
                  <a:schemeClr val="accent2"/>
                </a:solidFill>
                <a:prstDash val="solid"/>
              </a:ln>
              <a:solidFill>
                <a:srgbClr val="FFFFFF"/>
              </a:solidFill>
              <a:effectLst>
                <a:outerShdw dist="38100" dir="2700000" algn="tl" rotWithShape="0">
                  <a:schemeClr val="accent2"/>
                </a:outerShdw>
              </a:effectLst>
              <a:cs typeface="B Titr" panose="00000700000000000000" pitchFamily="2" charset="-78"/>
            </a:endParaRPr>
          </a:p>
        </p:txBody>
      </p:sp>
    </p:spTree>
    <p:extLst>
      <p:ext uri="{BB962C8B-B14F-4D97-AF65-F5344CB8AC3E}">
        <p14:creationId xmlns:p14="http://schemas.microsoft.com/office/powerpoint/2010/main" val="21119828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p:cNvGraphicFramePr>
            <a:graphicFrameLocks/>
          </p:cNvGraphicFramePr>
          <p:nvPr/>
        </p:nvGraphicFramePr>
        <p:xfrm>
          <a:off x="1425702" y="1981200"/>
          <a:ext cx="61722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2"/>
          <p:cNvSpPr>
            <a:spLocks noGrp="1"/>
          </p:cNvSpPr>
          <p:nvPr>
            <p:ph type="title"/>
          </p:nvPr>
        </p:nvSpPr>
        <p:spPr>
          <a:xfrm>
            <a:off x="311727" y="381000"/>
            <a:ext cx="8302337" cy="1143000"/>
          </a:xfrm>
        </p:spPr>
        <p:txBody>
          <a:bodyPr vert="horz" lIns="91440" tIns="45720" rIns="91440" bIns="45720" rtlCol="0" anchor="ctr" anchorCtr="0">
            <a:normAutofit fontScale="90000"/>
          </a:bodyPr>
          <a:lstStyle/>
          <a:p>
            <a:pPr algn="ctr"/>
            <a:r>
              <a:rPr lang="fa-IR" cap="none" dirty="0">
                <a:ln w="6600">
                  <a:solidFill>
                    <a:schemeClr val="accent2"/>
                  </a:solidFill>
                  <a:prstDash val="solid"/>
                </a:ln>
                <a:solidFill>
                  <a:srgbClr val="FFFFFF"/>
                </a:solidFill>
                <a:effectLst>
                  <a:outerShdw dist="38100" dir="2700000" algn="tl" rotWithShape="0">
                    <a:schemeClr val="accent2"/>
                  </a:outerShdw>
                </a:effectLst>
                <a:cs typeface="B Titr" panose="00000700000000000000" pitchFamily="2" charset="-78"/>
              </a:rPr>
              <a:t>دامنه‌ی شمول </a:t>
            </a:r>
            <a:br>
              <a:rPr lang="en-US" cap="none" dirty="0">
                <a:ln w="6600">
                  <a:solidFill>
                    <a:schemeClr val="accent2"/>
                  </a:solidFill>
                  <a:prstDash val="solid"/>
                </a:ln>
                <a:solidFill>
                  <a:srgbClr val="FFFFFF"/>
                </a:solidFill>
                <a:effectLst>
                  <a:outerShdw dist="38100" dir="2700000" algn="tl" rotWithShape="0">
                    <a:schemeClr val="accent2"/>
                  </a:outerShdw>
                </a:effectLst>
                <a:cs typeface="B Titr" panose="00000700000000000000" pitchFamily="2" charset="-78"/>
              </a:rPr>
            </a:br>
            <a:r>
              <a:rPr lang="fa-IR" cap="none" dirty="0">
                <a:ln w="6600">
                  <a:solidFill>
                    <a:schemeClr val="accent2"/>
                  </a:solidFill>
                  <a:prstDash val="solid"/>
                </a:ln>
                <a:solidFill>
                  <a:srgbClr val="FFFFFF"/>
                </a:solidFill>
                <a:effectLst>
                  <a:outerShdw dist="38100" dir="2700000" algn="tl" rotWithShape="0">
                    <a:schemeClr val="accent2"/>
                  </a:outerShdw>
                </a:effectLst>
                <a:cs typeface="B Titr" panose="00000700000000000000" pitchFamily="2" charset="-78"/>
              </a:rPr>
              <a:t> قانون کنوانسیون مبارزه با فساد </a:t>
            </a:r>
            <a:endParaRPr lang="en-US" cap="none" dirty="0">
              <a:ln w="6600">
                <a:solidFill>
                  <a:schemeClr val="accent2"/>
                </a:solidFill>
                <a:prstDash val="solid"/>
              </a:ln>
              <a:solidFill>
                <a:srgbClr val="FFFFFF"/>
              </a:solidFill>
              <a:effectLst>
                <a:outerShdw dist="38100" dir="2700000" algn="tl" rotWithShape="0">
                  <a:schemeClr val="accent2"/>
                </a:outerShdw>
              </a:effectLst>
              <a:cs typeface="B Titr" panose="00000700000000000000" pitchFamily="2" charset="-78"/>
            </a:endParaRPr>
          </a:p>
        </p:txBody>
      </p:sp>
    </p:spTree>
    <p:extLst>
      <p:ext uri="{BB962C8B-B14F-4D97-AF65-F5344CB8AC3E}">
        <p14:creationId xmlns:p14="http://schemas.microsoft.com/office/powerpoint/2010/main" val="11639249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1219200" y="1905000"/>
          <a:ext cx="80010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a:off x="2362200" y="464128"/>
            <a:ext cx="4267200" cy="997527"/>
          </a:xfrm>
          <a:prstGeom prst="rect">
            <a:avLst/>
          </a:prstGeom>
        </p:spPr>
        <p:txBody>
          <a:bodyPr vert="horz" lIns="91440" tIns="45720" rIns="91440" bIns="45720" rtlCol="0" anchor="ctr" anchorCtr="0">
            <a:normAutofit fontScale="97500"/>
          </a:bodyPr>
          <a:lstStyle>
            <a:lvl1pPr algn="ctr">
              <a:lnSpc>
                <a:spcPct val="90000"/>
              </a:lnSpc>
              <a:spcBef>
                <a:spcPct val="0"/>
              </a:spcBef>
              <a:buNone/>
              <a:defRPr lang="en-US" sz="4000" b="1" cap="none" spc="0" baseline="0">
                <a:ln w="6600">
                  <a:solidFill>
                    <a:schemeClr val="accent2"/>
                  </a:solidFill>
                  <a:prstDash val="solid"/>
                </a:ln>
                <a:solidFill>
                  <a:srgbClr val="FFFFFF"/>
                </a:solidFill>
                <a:effectLst>
                  <a:outerShdw dist="38100" dir="2700000" algn="tl" rotWithShape="0">
                    <a:schemeClr val="accent2"/>
                  </a:outerShdw>
                </a:effectLst>
                <a:latin typeface="+mj-lt"/>
                <a:cs typeface="B Titr" panose="00000700000000000000" pitchFamily="2" charset="-78"/>
              </a:defRPr>
            </a:lvl1pPr>
          </a:lstStyle>
          <a:p>
            <a:r>
              <a:rPr lang="fa-IR" dirty="0"/>
              <a:t>قانون کنوانسیون</a:t>
            </a:r>
            <a:endParaRPr lang="en-US" dirty="0"/>
          </a:p>
        </p:txBody>
      </p:sp>
    </p:spTree>
    <p:extLst>
      <p:ext uri="{BB962C8B-B14F-4D97-AF65-F5344CB8AC3E}">
        <p14:creationId xmlns:p14="http://schemas.microsoft.com/office/powerpoint/2010/main" val="103001104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1"/>
          <p:cNvGraphicFramePr>
            <a:graphicFrameLocks/>
          </p:cNvGraphicFramePr>
          <p:nvPr/>
        </p:nvGraphicFramePr>
        <p:xfrm>
          <a:off x="119417" y="2057401"/>
          <a:ext cx="8795983"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2"/>
          <p:cNvSpPr>
            <a:spLocks noGrp="1"/>
          </p:cNvSpPr>
          <p:nvPr>
            <p:ph type="title"/>
          </p:nvPr>
        </p:nvSpPr>
        <p:spPr>
          <a:xfrm>
            <a:off x="259772" y="315191"/>
            <a:ext cx="8551719" cy="1143000"/>
          </a:xfrm>
        </p:spPr>
        <p:txBody>
          <a:bodyPr vert="horz" lIns="91440" tIns="45720" rIns="91440" bIns="45720" rtlCol="0" anchor="ctr" anchorCtr="0">
            <a:normAutofit fontScale="90000"/>
          </a:bodyPr>
          <a:lstStyle/>
          <a:p>
            <a:pPr algn="ctr"/>
            <a:r>
              <a:rPr lang="fa-IR" cap="none" dirty="0">
                <a:ln w="6600">
                  <a:solidFill>
                    <a:schemeClr val="accent2"/>
                  </a:solidFill>
                  <a:prstDash val="solid"/>
                </a:ln>
                <a:solidFill>
                  <a:srgbClr val="FFFFFF"/>
                </a:solidFill>
                <a:effectLst>
                  <a:outerShdw dist="38100" dir="2700000" algn="tl" rotWithShape="0">
                    <a:schemeClr val="accent2"/>
                  </a:outerShdw>
                </a:effectLst>
                <a:cs typeface="B Titr" panose="00000700000000000000" pitchFamily="2" charset="-78"/>
              </a:rPr>
              <a:t>قانون کنوانسیون مبارزه با فساد </a:t>
            </a:r>
            <a:br>
              <a:rPr lang="en-US" cap="none" dirty="0">
                <a:ln w="6600">
                  <a:solidFill>
                    <a:schemeClr val="accent2"/>
                  </a:solidFill>
                  <a:prstDash val="solid"/>
                </a:ln>
                <a:solidFill>
                  <a:srgbClr val="FFFFFF"/>
                </a:solidFill>
                <a:effectLst>
                  <a:outerShdw dist="38100" dir="2700000" algn="tl" rotWithShape="0">
                    <a:schemeClr val="accent2"/>
                  </a:outerShdw>
                </a:effectLst>
                <a:cs typeface="B Titr" panose="00000700000000000000" pitchFamily="2" charset="-78"/>
              </a:rPr>
            </a:br>
            <a:r>
              <a:rPr lang="fa-IR" cap="none" dirty="0">
                <a:ln w="6600">
                  <a:solidFill>
                    <a:schemeClr val="accent2"/>
                  </a:solidFill>
                  <a:prstDash val="solid"/>
                </a:ln>
                <a:solidFill>
                  <a:srgbClr val="FFFFFF"/>
                </a:solidFill>
                <a:effectLst>
                  <a:outerShdw dist="38100" dir="2700000" algn="tl" rotWithShape="0">
                    <a:schemeClr val="accent2"/>
                  </a:outerShdw>
                </a:effectLst>
                <a:cs typeface="B Titr" panose="00000700000000000000" pitchFamily="2" charset="-78"/>
              </a:rPr>
              <a:t>در یک نگاه</a:t>
            </a:r>
            <a:endParaRPr lang="en-US" cap="none" dirty="0">
              <a:ln w="6600">
                <a:solidFill>
                  <a:schemeClr val="accent2"/>
                </a:solidFill>
                <a:prstDash val="solid"/>
              </a:ln>
              <a:solidFill>
                <a:srgbClr val="FFFFFF"/>
              </a:solidFill>
              <a:effectLst>
                <a:outerShdw dist="38100" dir="2700000" algn="tl" rotWithShape="0">
                  <a:schemeClr val="accent2"/>
                </a:outerShdw>
              </a:effectLst>
              <a:cs typeface="B Titr" panose="00000700000000000000" pitchFamily="2" charset="-78"/>
            </a:endParaRPr>
          </a:p>
        </p:txBody>
      </p:sp>
    </p:spTree>
    <p:extLst>
      <p:ext uri="{BB962C8B-B14F-4D97-AF65-F5344CB8AC3E}">
        <p14:creationId xmlns:p14="http://schemas.microsoft.com/office/powerpoint/2010/main" val="393002778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graphicEl>
                                              <a:dgm id="{F8DCD3D8-5F80-4F5F-A686-9A6233B57A95}"/>
                                            </p:graphicEl>
                                          </p:spTgt>
                                        </p:tgtEl>
                                        <p:attrNameLst>
                                          <p:attrName>style.visibility</p:attrName>
                                        </p:attrNameLst>
                                      </p:cBhvr>
                                      <p:to>
                                        <p:strVal val="visible"/>
                                      </p:to>
                                    </p:set>
                                    <p:animEffect transition="in" filter="wipe(up)">
                                      <p:cBhvr>
                                        <p:cTn id="7" dur="500"/>
                                        <p:tgtEl>
                                          <p:spTgt spid="5">
                                            <p:graphicEl>
                                              <a:dgm id="{F8DCD3D8-5F80-4F5F-A686-9A6233B57A95}"/>
                                            </p:graphic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
                                            <p:graphicEl>
                                              <a:dgm id="{00C18949-397A-43D2-B0AA-492603615EAE}"/>
                                            </p:graphicEl>
                                          </p:spTgt>
                                        </p:tgtEl>
                                        <p:attrNameLst>
                                          <p:attrName>style.visibility</p:attrName>
                                        </p:attrNameLst>
                                      </p:cBhvr>
                                      <p:to>
                                        <p:strVal val="visible"/>
                                      </p:to>
                                    </p:set>
                                    <p:animEffect transition="in" filter="wipe(up)">
                                      <p:cBhvr>
                                        <p:cTn id="11" dur="500"/>
                                        <p:tgtEl>
                                          <p:spTgt spid="5">
                                            <p:graphicEl>
                                              <a:dgm id="{00C18949-397A-43D2-B0AA-492603615EAE}"/>
                                            </p:graphicEl>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
                                            <p:graphicEl>
                                              <a:dgm id="{28C26B57-1880-40BE-9E19-1F15C5827E09}"/>
                                            </p:graphicEl>
                                          </p:spTgt>
                                        </p:tgtEl>
                                        <p:attrNameLst>
                                          <p:attrName>style.visibility</p:attrName>
                                        </p:attrNameLst>
                                      </p:cBhvr>
                                      <p:to>
                                        <p:strVal val="visible"/>
                                      </p:to>
                                    </p:set>
                                    <p:animEffect transition="in" filter="wipe(up)">
                                      <p:cBhvr>
                                        <p:cTn id="15" dur="500"/>
                                        <p:tgtEl>
                                          <p:spTgt spid="5">
                                            <p:graphicEl>
                                              <a:dgm id="{28C26B57-1880-40BE-9E19-1F15C5827E09}"/>
                                            </p:graphicEl>
                                          </p:spTgt>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5">
                                            <p:graphicEl>
                                              <a:dgm id="{708D66F5-BC92-4C8E-95B8-C03B3803EBEF}"/>
                                            </p:graphicEl>
                                          </p:spTgt>
                                        </p:tgtEl>
                                        <p:attrNameLst>
                                          <p:attrName>style.visibility</p:attrName>
                                        </p:attrNameLst>
                                      </p:cBhvr>
                                      <p:to>
                                        <p:strVal val="visible"/>
                                      </p:to>
                                    </p:set>
                                    <p:animEffect transition="in" filter="wipe(up)">
                                      <p:cBhvr>
                                        <p:cTn id="19" dur="500"/>
                                        <p:tgtEl>
                                          <p:spTgt spid="5">
                                            <p:graphicEl>
                                              <a:dgm id="{708D66F5-BC92-4C8E-95B8-C03B3803EBEF}"/>
                                            </p:graphicEl>
                                          </p:spTgt>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5">
                                            <p:graphicEl>
                                              <a:dgm id="{C4043537-AAC3-4C4A-99F9-916E4C71C499}"/>
                                            </p:graphicEl>
                                          </p:spTgt>
                                        </p:tgtEl>
                                        <p:attrNameLst>
                                          <p:attrName>style.visibility</p:attrName>
                                        </p:attrNameLst>
                                      </p:cBhvr>
                                      <p:to>
                                        <p:strVal val="visible"/>
                                      </p:to>
                                    </p:set>
                                    <p:animEffect transition="in" filter="wipe(up)">
                                      <p:cBhvr>
                                        <p:cTn id="23" dur="500"/>
                                        <p:tgtEl>
                                          <p:spTgt spid="5">
                                            <p:graphicEl>
                                              <a:dgm id="{C4043537-AAC3-4C4A-99F9-916E4C71C499}"/>
                                            </p:graphicEl>
                                          </p:spTgt>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5">
                                            <p:graphicEl>
                                              <a:dgm id="{F232C73D-4E23-4CD0-A486-4ACCEFCB6F7E}"/>
                                            </p:graphicEl>
                                          </p:spTgt>
                                        </p:tgtEl>
                                        <p:attrNameLst>
                                          <p:attrName>style.visibility</p:attrName>
                                        </p:attrNameLst>
                                      </p:cBhvr>
                                      <p:to>
                                        <p:strVal val="visible"/>
                                      </p:to>
                                    </p:set>
                                    <p:animEffect transition="in" filter="wipe(up)">
                                      <p:cBhvr>
                                        <p:cTn id="27" dur="500"/>
                                        <p:tgtEl>
                                          <p:spTgt spid="5">
                                            <p:graphicEl>
                                              <a:dgm id="{F232C73D-4E23-4CD0-A486-4ACCEFCB6F7E}"/>
                                            </p:graphicEl>
                                          </p:spTgt>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5">
                                            <p:graphicEl>
                                              <a:dgm id="{8489F0EF-64C9-4EAE-90C5-D0C0DF69B993}"/>
                                            </p:graphicEl>
                                          </p:spTgt>
                                        </p:tgtEl>
                                        <p:attrNameLst>
                                          <p:attrName>style.visibility</p:attrName>
                                        </p:attrNameLst>
                                      </p:cBhvr>
                                      <p:to>
                                        <p:strVal val="visible"/>
                                      </p:to>
                                    </p:set>
                                    <p:animEffect transition="in" filter="wipe(up)">
                                      <p:cBhvr>
                                        <p:cTn id="31" dur="500"/>
                                        <p:tgtEl>
                                          <p:spTgt spid="5">
                                            <p:graphicEl>
                                              <a:dgm id="{8489F0EF-64C9-4EAE-90C5-D0C0DF69B993}"/>
                                            </p:graphicEl>
                                          </p:spTgt>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5">
                                            <p:graphicEl>
                                              <a:dgm id="{EAB350C2-7AD8-4F74-A0E0-47AA316DC017}"/>
                                            </p:graphicEl>
                                          </p:spTgt>
                                        </p:tgtEl>
                                        <p:attrNameLst>
                                          <p:attrName>style.visibility</p:attrName>
                                        </p:attrNameLst>
                                      </p:cBhvr>
                                      <p:to>
                                        <p:strVal val="visible"/>
                                      </p:to>
                                    </p:set>
                                    <p:animEffect transition="in" filter="wipe(up)">
                                      <p:cBhvr>
                                        <p:cTn id="35" dur="500"/>
                                        <p:tgtEl>
                                          <p:spTgt spid="5">
                                            <p:graphicEl>
                                              <a:dgm id="{EAB350C2-7AD8-4F74-A0E0-47AA316DC017}"/>
                                            </p:graphicEl>
                                          </p:spTgt>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5">
                                            <p:graphicEl>
                                              <a:dgm id="{97B790E9-2F49-4875-B3BE-12FCE4101B49}"/>
                                            </p:graphicEl>
                                          </p:spTgt>
                                        </p:tgtEl>
                                        <p:attrNameLst>
                                          <p:attrName>style.visibility</p:attrName>
                                        </p:attrNameLst>
                                      </p:cBhvr>
                                      <p:to>
                                        <p:strVal val="visible"/>
                                      </p:to>
                                    </p:set>
                                    <p:animEffect transition="in" filter="wipe(up)">
                                      <p:cBhvr>
                                        <p:cTn id="39" dur="500"/>
                                        <p:tgtEl>
                                          <p:spTgt spid="5">
                                            <p:graphicEl>
                                              <a:dgm id="{97B790E9-2F49-4875-B3BE-12FCE4101B49}"/>
                                            </p:graphicEl>
                                          </p:spTgt>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5">
                                            <p:graphicEl>
                                              <a:dgm id="{552592A3-5FE4-42C7-BF31-70C41C8C0E80}"/>
                                            </p:graphicEl>
                                          </p:spTgt>
                                        </p:tgtEl>
                                        <p:attrNameLst>
                                          <p:attrName>style.visibility</p:attrName>
                                        </p:attrNameLst>
                                      </p:cBhvr>
                                      <p:to>
                                        <p:strVal val="visible"/>
                                      </p:to>
                                    </p:set>
                                    <p:animEffect transition="in" filter="wipe(up)">
                                      <p:cBhvr>
                                        <p:cTn id="43" dur="500"/>
                                        <p:tgtEl>
                                          <p:spTgt spid="5">
                                            <p:graphicEl>
                                              <a:dgm id="{552592A3-5FE4-42C7-BF31-70C41C8C0E80}"/>
                                            </p:graphicEl>
                                          </p:spTgt>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5">
                                            <p:graphicEl>
                                              <a:dgm id="{8A5C10EF-B7B8-4BF2-A035-2740997B9607}"/>
                                            </p:graphicEl>
                                          </p:spTgt>
                                        </p:tgtEl>
                                        <p:attrNameLst>
                                          <p:attrName>style.visibility</p:attrName>
                                        </p:attrNameLst>
                                      </p:cBhvr>
                                      <p:to>
                                        <p:strVal val="visible"/>
                                      </p:to>
                                    </p:set>
                                    <p:animEffect transition="in" filter="wipe(up)">
                                      <p:cBhvr>
                                        <p:cTn id="47" dur="500"/>
                                        <p:tgtEl>
                                          <p:spTgt spid="5">
                                            <p:graphicEl>
                                              <a:dgm id="{8A5C10EF-B7B8-4BF2-A035-2740997B9607}"/>
                                            </p:graphicEl>
                                          </p:spTgt>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5">
                                            <p:graphicEl>
                                              <a:dgm id="{6657F939-C217-401B-A028-8DA558207AD0}"/>
                                            </p:graphicEl>
                                          </p:spTgt>
                                        </p:tgtEl>
                                        <p:attrNameLst>
                                          <p:attrName>style.visibility</p:attrName>
                                        </p:attrNameLst>
                                      </p:cBhvr>
                                      <p:to>
                                        <p:strVal val="visible"/>
                                      </p:to>
                                    </p:set>
                                    <p:animEffect transition="in" filter="wipe(up)">
                                      <p:cBhvr>
                                        <p:cTn id="51" dur="500"/>
                                        <p:tgtEl>
                                          <p:spTgt spid="5">
                                            <p:graphicEl>
                                              <a:dgm id="{6657F939-C217-401B-A028-8DA558207AD0}"/>
                                            </p:graphicEl>
                                          </p:spTgt>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5">
                                            <p:graphicEl>
                                              <a:dgm id="{C6950B68-EFAC-47F7-9D85-E8900AC5A853}"/>
                                            </p:graphicEl>
                                          </p:spTgt>
                                        </p:tgtEl>
                                        <p:attrNameLst>
                                          <p:attrName>style.visibility</p:attrName>
                                        </p:attrNameLst>
                                      </p:cBhvr>
                                      <p:to>
                                        <p:strVal val="visible"/>
                                      </p:to>
                                    </p:set>
                                    <p:animEffect transition="in" filter="wipe(up)">
                                      <p:cBhvr>
                                        <p:cTn id="55" dur="500"/>
                                        <p:tgtEl>
                                          <p:spTgt spid="5">
                                            <p:graphicEl>
                                              <a:dgm id="{C6950B68-EFAC-47F7-9D85-E8900AC5A853}"/>
                                            </p:graphicEl>
                                          </p:spTgt>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5">
                                            <p:graphicEl>
                                              <a:dgm id="{B4100F47-E88E-415A-BF28-97D8AC51A8D9}"/>
                                            </p:graphicEl>
                                          </p:spTgt>
                                        </p:tgtEl>
                                        <p:attrNameLst>
                                          <p:attrName>style.visibility</p:attrName>
                                        </p:attrNameLst>
                                      </p:cBhvr>
                                      <p:to>
                                        <p:strVal val="visible"/>
                                      </p:to>
                                    </p:set>
                                    <p:animEffect transition="in" filter="wipe(up)">
                                      <p:cBhvr>
                                        <p:cTn id="59" dur="500"/>
                                        <p:tgtEl>
                                          <p:spTgt spid="5">
                                            <p:graphicEl>
                                              <a:dgm id="{B4100F47-E88E-415A-BF28-97D8AC51A8D9}"/>
                                            </p:graphicEl>
                                          </p:spTgt>
                                        </p:tgtEl>
                                      </p:cBhvr>
                                    </p:animEffect>
                                  </p:childTnLst>
                                </p:cTn>
                              </p:par>
                            </p:childTnLst>
                          </p:cTn>
                        </p:par>
                        <p:par>
                          <p:cTn id="60" fill="hold">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5">
                                            <p:graphicEl>
                                              <a:dgm id="{F59CEFBC-79A8-42C5-9005-1A2E9F52FB55}"/>
                                            </p:graphicEl>
                                          </p:spTgt>
                                        </p:tgtEl>
                                        <p:attrNameLst>
                                          <p:attrName>style.visibility</p:attrName>
                                        </p:attrNameLst>
                                      </p:cBhvr>
                                      <p:to>
                                        <p:strVal val="visible"/>
                                      </p:to>
                                    </p:set>
                                    <p:animEffect transition="in" filter="wipe(up)">
                                      <p:cBhvr>
                                        <p:cTn id="63" dur="500"/>
                                        <p:tgtEl>
                                          <p:spTgt spid="5">
                                            <p:graphicEl>
                                              <a:dgm id="{F59CEFBC-79A8-42C5-9005-1A2E9F52FB5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26004" y="268786"/>
            <a:ext cx="7680960" cy="843152"/>
          </a:xfrm>
        </p:spPr>
        <p:txBody>
          <a:bodyPr vert="horz" lIns="91440" tIns="45720" rIns="91440" bIns="45720" rtlCol="0" anchor="ctr" anchorCtr="0">
            <a:normAutofit/>
          </a:bodyPr>
          <a:lstStyle/>
          <a:p>
            <a:pPr algn="ctr"/>
            <a:r>
              <a:rPr lang="fa-IR" b="1" dirty="0">
                <a:ln w="6600">
                  <a:solidFill>
                    <a:schemeClr val="accent2"/>
                  </a:solidFill>
                  <a:prstDash val="solid"/>
                </a:ln>
                <a:solidFill>
                  <a:srgbClr val="FFFFFF"/>
                </a:solidFill>
                <a:effectLst>
                  <a:outerShdw dist="38100" dir="2700000" algn="tl" rotWithShape="0">
                    <a:schemeClr val="accent2"/>
                  </a:outerShdw>
                </a:effectLst>
                <a:cs typeface="B Titr" panose="00000700000000000000" pitchFamily="2" charset="-78"/>
              </a:rPr>
              <a:t>نگاهی کلی به کنوانسیون</a:t>
            </a:r>
            <a:endParaRPr lang="en-US" b="1" dirty="0">
              <a:ln w="6600">
                <a:solidFill>
                  <a:schemeClr val="accent2"/>
                </a:solidFill>
                <a:prstDash val="solid"/>
              </a:ln>
              <a:solidFill>
                <a:srgbClr val="FFFFFF"/>
              </a:solidFill>
              <a:effectLst>
                <a:outerShdw dist="38100" dir="2700000" algn="tl" rotWithShape="0">
                  <a:schemeClr val="accent2"/>
                </a:outerShdw>
              </a:effectLst>
              <a:cs typeface="B Titr" panose="00000700000000000000" pitchFamily="2" charset="-78"/>
            </a:endParaRPr>
          </a:p>
        </p:txBody>
      </p:sp>
      <p:sp>
        <p:nvSpPr>
          <p:cNvPr id="5" name="Content Placeholder 4"/>
          <p:cNvSpPr>
            <a:spLocks noGrp="1"/>
          </p:cNvSpPr>
          <p:nvPr>
            <p:ph idx="1"/>
          </p:nvPr>
        </p:nvSpPr>
        <p:spPr/>
        <p:txBody>
          <a:bodyPr/>
          <a:lstStyle/>
          <a:p>
            <a:endParaRPr lang="en-US" dirty="0"/>
          </a:p>
        </p:txBody>
      </p:sp>
      <p:grpSp>
        <p:nvGrpSpPr>
          <p:cNvPr id="12" name="Group 11"/>
          <p:cNvGrpSpPr/>
          <p:nvPr/>
        </p:nvGrpSpPr>
        <p:grpSpPr>
          <a:xfrm>
            <a:off x="6023636" y="1472224"/>
            <a:ext cx="3096344" cy="5112568"/>
            <a:chOff x="5868144" y="1484784"/>
            <a:chExt cx="3096344" cy="5112568"/>
          </a:xfrm>
        </p:grpSpPr>
        <p:sp>
          <p:nvSpPr>
            <p:cNvPr id="6" name="Rounded Rectangle 5"/>
            <p:cNvSpPr/>
            <p:nvPr/>
          </p:nvSpPr>
          <p:spPr>
            <a:xfrm>
              <a:off x="5868144" y="1484784"/>
              <a:ext cx="3096344" cy="511256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7" name="Rectangle 6"/>
            <p:cNvSpPr/>
            <p:nvPr/>
          </p:nvSpPr>
          <p:spPr>
            <a:xfrm>
              <a:off x="6104892" y="1700808"/>
              <a:ext cx="2571564" cy="10081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a-IR" dirty="0">
                  <a:cs typeface="B Titr" panose="00000700000000000000" pitchFamily="2" charset="-78"/>
                </a:rPr>
                <a:t>فصل اول: مقررات عمومی</a:t>
              </a:r>
              <a:endParaRPr lang="en-US" dirty="0">
                <a:cs typeface="B Titr" panose="00000700000000000000" pitchFamily="2" charset="-78"/>
              </a:endParaRPr>
            </a:p>
          </p:txBody>
        </p:sp>
        <p:sp>
          <p:nvSpPr>
            <p:cNvPr id="8" name="Rectangle 7"/>
            <p:cNvSpPr/>
            <p:nvPr/>
          </p:nvSpPr>
          <p:spPr>
            <a:xfrm>
              <a:off x="6274550" y="2852936"/>
              <a:ext cx="2232248" cy="79208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rtl="1"/>
              <a:r>
                <a:rPr lang="fa-IR" sz="2000" dirty="0">
                  <a:cs typeface="B Nazanin" panose="00000400000000000000" pitchFamily="2" charset="-78"/>
                </a:rPr>
                <a:t>ماده 1: بیان اهداف</a:t>
              </a:r>
              <a:endParaRPr lang="en-US" sz="2000" dirty="0">
                <a:cs typeface="B Nazanin" panose="00000400000000000000" pitchFamily="2" charset="-78"/>
              </a:endParaRPr>
            </a:p>
          </p:txBody>
        </p:sp>
        <p:sp>
          <p:nvSpPr>
            <p:cNvPr id="9" name="Rectangle 8"/>
            <p:cNvSpPr/>
            <p:nvPr/>
          </p:nvSpPr>
          <p:spPr>
            <a:xfrm>
              <a:off x="6274550" y="3789040"/>
              <a:ext cx="2232248" cy="75608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rtl="1"/>
              <a:r>
                <a:rPr lang="fa-IR" sz="2000" dirty="0">
                  <a:cs typeface="B Nazanin" panose="00000400000000000000" pitchFamily="2" charset="-78"/>
                </a:rPr>
                <a:t>ماده 2: کاربرد اصطلاحات</a:t>
              </a:r>
              <a:endParaRPr lang="en-US" sz="2000" dirty="0">
                <a:cs typeface="B Nazanin" panose="00000400000000000000" pitchFamily="2" charset="-78"/>
              </a:endParaRPr>
            </a:p>
          </p:txBody>
        </p:sp>
        <p:sp>
          <p:nvSpPr>
            <p:cNvPr id="10" name="Rectangle 9"/>
            <p:cNvSpPr/>
            <p:nvPr/>
          </p:nvSpPr>
          <p:spPr>
            <a:xfrm>
              <a:off x="6274550" y="4717326"/>
              <a:ext cx="2232248" cy="79208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rtl="1"/>
              <a:r>
                <a:rPr lang="fa-IR" sz="2000" dirty="0">
                  <a:cs typeface="B Nazanin" panose="00000400000000000000" pitchFamily="2" charset="-78"/>
                </a:rPr>
                <a:t>ماده 3: دامنه شمول</a:t>
              </a:r>
              <a:endParaRPr lang="en-US" sz="2000" dirty="0">
                <a:cs typeface="B Nazanin" panose="00000400000000000000" pitchFamily="2" charset="-78"/>
              </a:endParaRPr>
            </a:p>
          </p:txBody>
        </p:sp>
        <p:sp>
          <p:nvSpPr>
            <p:cNvPr id="11" name="Rectangle 10"/>
            <p:cNvSpPr/>
            <p:nvPr/>
          </p:nvSpPr>
          <p:spPr>
            <a:xfrm>
              <a:off x="6274550" y="5661248"/>
              <a:ext cx="2232248" cy="79208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rtl="1"/>
              <a:r>
                <a:rPr lang="fa-IR" sz="2000" dirty="0">
                  <a:cs typeface="B Nazanin" panose="00000400000000000000" pitchFamily="2" charset="-78"/>
                </a:rPr>
                <a:t>ماده 4: حفظ حاکمیت </a:t>
              </a:r>
              <a:endParaRPr lang="en-US" sz="2000" dirty="0">
                <a:cs typeface="B Nazanin" panose="00000400000000000000" pitchFamily="2" charset="-78"/>
              </a:endParaRPr>
            </a:p>
          </p:txBody>
        </p:sp>
      </p:grpSp>
      <p:grpSp>
        <p:nvGrpSpPr>
          <p:cNvPr id="26" name="Group 25"/>
          <p:cNvGrpSpPr/>
          <p:nvPr/>
        </p:nvGrpSpPr>
        <p:grpSpPr>
          <a:xfrm>
            <a:off x="3446555" y="1377308"/>
            <a:ext cx="5189868" cy="5112568"/>
            <a:chOff x="1979712" y="1389584"/>
            <a:chExt cx="5189868" cy="5112568"/>
          </a:xfrm>
        </p:grpSpPr>
        <p:grpSp>
          <p:nvGrpSpPr>
            <p:cNvPr id="13" name="Group 12"/>
            <p:cNvGrpSpPr/>
            <p:nvPr/>
          </p:nvGrpSpPr>
          <p:grpSpPr>
            <a:xfrm>
              <a:off x="1979712" y="1389584"/>
              <a:ext cx="5189868" cy="5112568"/>
              <a:chOff x="3774620" y="1484784"/>
              <a:chExt cx="5189868" cy="5112568"/>
            </a:xfrm>
          </p:grpSpPr>
          <p:sp>
            <p:nvSpPr>
              <p:cNvPr id="14" name="Rounded Rectangle 13"/>
              <p:cNvSpPr/>
              <p:nvPr/>
            </p:nvSpPr>
            <p:spPr>
              <a:xfrm>
                <a:off x="3774620" y="1484784"/>
                <a:ext cx="5189868" cy="511256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5" name="Rectangle 14"/>
              <p:cNvSpPr/>
              <p:nvPr/>
            </p:nvSpPr>
            <p:spPr>
              <a:xfrm>
                <a:off x="4710724" y="1579984"/>
                <a:ext cx="2571564" cy="83130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rtl="1"/>
                <a:r>
                  <a:rPr lang="fa-IR" dirty="0">
                    <a:cs typeface="B Titr" panose="00000700000000000000" pitchFamily="2" charset="-78"/>
                  </a:rPr>
                  <a:t>فصل دوم: اقدامات پیش‌گیرانه</a:t>
                </a:r>
                <a:endParaRPr lang="en-US" dirty="0">
                  <a:cs typeface="B Titr" panose="00000700000000000000" pitchFamily="2" charset="-78"/>
                </a:endParaRPr>
              </a:p>
            </p:txBody>
          </p:sp>
          <p:sp>
            <p:nvSpPr>
              <p:cNvPr id="16" name="Rectangle 15"/>
              <p:cNvSpPr/>
              <p:nvPr/>
            </p:nvSpPr>
            <p:spPr>
              <a:xfrm>
                <a:off x="6222892" y="2488703"/>
                <a:ext cx="2571564" cy="613645"/>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rtl="1"/>
                <a:r>
                  <a:rPr lang="fa-IR" sz="2000" dirty="0">
                    <a:cs typeface="B Nazanin" panose="00000400000000000000" pitchFamily="2" charset="-78"/>
                  </a:rPr>
                  <a:t>ماده 5: سیاست‌ها و اقدامات</a:t>
                </a:r>
                <a:endParaRPr lang="en-US" sz="2000" dirty="0">
                  <a:cs typeface="B Nazanin" panose="00000400000000000000" pitchFamily="2" charset="-78"/>
                </a:endParaRPr>
              </a:p>
            </p:txBody>
          </p:sp>
          <p:sp>
            <p:nvSpPr>
              <p:cNvPr id="17" name="Rectangle 16"/>
              <p:cNvSpPr/>
              <p:nvPr/>
            </p:nvSpPr>
            <p:spPr>
              <a:xfrm>
                <a:off x="6222892" y="3193148"/>
                <a:ext cx="2571564" cy="66286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rtl="1"/>
                <a:r>
                  <a:rPr lang="fa-IR" sz="2000" dirty="0">
                    <a:cs typeface="B Nazanin" panose="00000400000000000000" pitchFamily="2" charset="-78"/>
                  </a:rPr>
                  <a:t>ماده 6: نهاد یا نهادهای مسئول پیش‌گیری</a:t>
                </a:r>
                <a:endParaRPr lang="en-US" sz="2000" dirty="0">
                  <a:cs typeface="B Nazanin" panose="00000400000000000000" pitchFamily="2" charset="-78"/>
                </a:endParaRPr>
              </a:p>
            </p:txBody>
          </p:sp>
          <p:sp>
            <p:nvSpPr>
              <p:cNvPr id="18" name="Rectangle 17"/>
              <p:cNvSpPr/>
              <p:nvPr/>
            </p:nvSpPr>
            <p:spPr>
              <a:xfrm>
                <a:off x="6222892" y="3884240"/>
                <a:ext cx="2571564" cy="55317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rtl="1"/>
                <a:r>
                  <a:rPr lang="fa-IR" sz="2000" dirty="0">
                    <a:cs typeface="B Nazanin" panose="00000400000000000000" pitchFamily="2" charset="-78"/>
                  </a:rPr>
                  <a:t>ماده 7: بخش دولتی</a:t>
                </a:r>
                <a:endParaRPr lang="en-US" sz="2000" dirty="0">
                  <a:cs typeface="B Nazanin" panose="00000400000000000000" pitchFamily="2" charset="-78"/>
                </a:endParaRPr>
              </a:p>
            </p:txBody>
          </p:sp>
          <p:sp>
            <p:nvSpPr>
              <p:cNvPr id="19" name="Rectangle 18"/>
              <p:cNvSpPr/>
              <p:nvPr/>
            </p:nvSpPr>
            <p:spPr>
              <a:xfrm>
                <a:off x="6222892" y="4500741"/>
                <a:ext cx="2571564" cy="59565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rtl="1"/>
                <a:r>
                  <a:rPr lang="fa-IR" sz="2000" dirty="0">
                    <a:cs typeface="B Nazanin" panose="00000400000000000000" pitchFamily="2" charset="-78"/>
                  </a:rPr>
                  <a:t>ماده 8: ضوابط مربوط به رفتار مقام‌های دولتی</a:t>
                </a:r>
                <a:endParaRPr lang="en-US" sz="2000" dirty="0">
                  <a:cs typeface="B Nazanin" panose="00000400000000000000" pitchFamily="2" charset="-78"/>
                </a:endParaRPr>
              </a:p>
            </p:txBody>
          </p:sp>
        </p:grpSp>
        <p:sp>
          <p:nvSpPr>
            <p:cNvPr id="20" name="Rectangle 19"/>
            <p:cNvSpPr/>
            <p:nvPr/>
          </p:nvSpPr>
          <p:spPr>
            <a:xfrm>
              <a:off x="4412570" y="5071754"/>
              <a:ext cx="2571564" cy="59565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rtl="1"/>
              <a:r>
                <a:rPr lang="fa-IR" sz="2000" dirty="0">
                  <a:cs typeface="B Nazanin" panose="00000400000000000000" pitchFamily="2" charset="-78"/>
                </a:rPr>
                <a:t>ماده 9: کارپردازی دولتی و مدیریت منابع مالی</a:t>
              </a:r>
              <a:endParaRPr lang="en-US" sz="2000" dirty="0">
                <a:cs typeface="B Nazanin" panose="00000400000000000000" pitchFamily="2" charset="-78"/>
              </a:endParaRPr>
            </a:p>
          </p:txBody>
        </p:sp>
        <p:sp>
          <p:nvSpPr>
            <p:cNvPr id="21" name="Rectangle 20"/>
            <p:cNvSpPr/>
            <p:nvPr/>
          </p:nvSpPr>
          <p:spPr>
            <a:xfrm>
              <a:off x="4427984" y="5759464"/>
              <a:ext cx="2571564" cy="59565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rtl="1"/>
              <a:r>
                <a:rPr lang="fa-IR" sz="2000" dirty="0">
                  <a:cs typeface="B Nazanin" panose="00000400000000000000" pitchFamily="2" charset="-78"/>
                </a:rPr>
                <a:t>ماده 10: گزارش‌دهی عمومی</a:t>
              </a:r>
              <a:endParaRPr lang="en-US" sz="2000" dirty="0">
                <a:cs typeface="B Nazanin" panose="00000400000000000000" pitchFamily="2" charset="-78"/>
              </a:endParaRPr>
            </a:p>
          </p:txBody>
        </p:sp>
        <p:sp>
          <p:nvSpPr>
            <p:cNvPr id="22" name="Rectangle 21"/>
            <p:cNvSpPr/>
            <p:nvPr/>
          </p:nvSpPr>
          <p:spPr>
            <a:xfrm>
              <a:off x="1979712" y="2420086"/>
              <a:ext cx="2213324" cy="59565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rtl="1"/>
              <a:r>
                <a:rPr lang="fa-IR" sz="2000" dirty="0">
                  <a:cs typeface="B Nazanin" panose="00000400000000000000" pitchFamily="2" charset="-78"/>
                </a:rPr>
                <a:t>ماده 11: قوه قضاییه و دادستانی</a:t>
              </a:r>
              <a:endParaRPr lang="en-US" sz="2000" dirty="0">
                <a:cs typeface="B Nazanin" panose="00000400000000000000" pitchFamily="2" charset="-78"/>
              </a:endParaRPr>
            </a:p>
          </p:txBody>
        </p:sp>
        <p:sp>
          <p:nvSpPr>
            <p:cNvPr id="23" name="Rectangle 22"/>
            <p:cNvSpPr/>
            <p:nvPr/>
          </p:nvSpPr>
          <p:spPr>
            <a:xfrm>
              <a:off x="2005398" y="3160695"/>
              <a:ext cx="2213324" cy="59565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rtl="1"/>
              <a:r>
                <a:rPr lang="fa-IR" sz="2000" dirty="0">
                  <a:cs typeface="B Nazanin" panose="00000400000000000000" pitchFamily="2" charset="-78"/>
                </a:rPr>
                <a:t>ماده 12: بخش خصوصی</a:t>
              </a:r>
              <a:endParaRPr lang="en-US" sz="2000" dirty="0">
                <a:cs typeface="B Nazanin" panose="00000400000000000000" pitchFamily="2" charset="-78"/>
              </a:endParaRPr>
            </a:p>
          </p:txBody>
        </p:sp>
        <p:sp>
          <p:nvSpPr>
            <p:cNvPr id="24" name="Rectangle 23"/>
            <p:cNvSpPr/>
            <p:nvPr/>
          </p:nvSpPr>
          <p:spPr>
            <a:xfrm>
              <a:off x="2028216" y="3869254"/>
              <a:ext cx="2213324" cy="59565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rtl="1"/>
              <a:r>
                <a:rPr lang="fa-IR" sz="2000" dirty="0">
                  <a:cs typeface="B Nazanin" panose="00000400000000000000" pitchFamily="2" charset="-78"/>
                </a:rPr>
                <a:t>ماده 13: مشارکت جامعه مدنی</a:t>
              </a:r>
              <a:endParaRPr lang="en-US" sz="2000" dirty="0">
                <a:cs typeface="B Nazanin" panose="00000400000000000000" pitchFamily="2" charset="-78"/>
              </a:endParaRPr>
            </a:p>
          </p:txBody>
        </p:sp>
        <p:sp>
          <p:nvSpPr>
            <p:cNvPr id="25" name="Rectangle 24"/>
            <p:cNvSpPr/>
            <p:nvPr/>
          </p:nvSpPr>
          <p:spPr>
            <a:xfrm>
              <a:off x="2039112" y="4545124"/>
              <a:ext cx="2213324" cy="59565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rtl="1"/>
              <a:r>
                <a:rPr lang="fa-IR" sz="2000" dirty="0">
                  <a:cs typeface="B Nazanin" panose="00000400000000000000" pitchFamily="2" charset="-78"/>
                </a:rPr>
                <a:t>ماده 14: پیش‌گیری از پولشویی</a:t>
              </a:r>
              <a:endParaRPr lang="en-US" sz="2000" dirty="0">
                <a:cs typeface="B Nazanin" panose="00000400000000000000" pitchFamily="2" charset="-78"/>
              </a:endParaRPr>
            </a:p>
          </p:txBody>
        </p:sp>
      </p:grpSp>
      <p:grpSp>
        <p:nvGrpSpPr>
          <p:cNvPr id="59" name="Group 58"/>
          <p:cNvGrpSpPr/>
          <p:nvPr/>
        </p:nvGrpSpPr>
        <p:grpSpPr>
          <a:xfrm>
            <a:off x="1564966" y="1046592"/>
            <a:ext cx="6534383" cy="5663792"/>
            <a:chOff x="1652291" y="1235001"/>
            <a:chExt cx="6534383" cy="5663792"/>
          </a:xfrm>
        </p:grpSpPr>
        <p:grpSp>
          <p:nvGrpSpPr>
            <p:cNvPr id="27" name="Group 26"/>
            <p:cNvGrpSpPr/>
            <p:nvPr/>
          </p:nvGrpSpPr>
          <p:grpSpPr>
            <a:xfrm>
              <a:off x="1652291" y="1235001"/>
              <a:ext cx="6534383" cy="5661248"/>
              <a:chOff x="1115616" y="1294029"/>
              <a:chExt cx="6534383" cy="5661248"/>
            </a:xfrm>
          </p:grpSpPr>
          <p:grpSp>
            <p:nvGrpSpPr>
              <p:cNvPr id="28" name="Group 27"/>
              <p:cNvGrpSpPr/>
              <p:nvPr/>
            </p:nvGrpSpPr>
            <p:grpSpPr>
              <a:xfrm>
                <a:off x="1115616" y="1294029"/>
                <a:ext cx="6534383" cy="5661248"/>
                <a:chOff x="2910524" y="1389229"/>
                <a:chExt cx="6534383" cy="5661248"/>
              </a:xfrm>
            </p:grpSpPr>
            <p:sp>
              <p:nvSpPr>
                <p:cNvPr id="35" name="Rounded Rectangle 34"/>
                <p:cNvSpPr/>
                <p:nvPr/>
              </p:nvSpPr>
              <p:spPr>
                <a:xfrm>
                  <a:off x="2910524" y="1389229"/>
                  <a:ext cx="6534383" cy="566124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36" name="Rectangle 35"/>
                <p:cNvSpPr/>
                <p:nvPr/>
              </p:nvSpPr>
              <p:spPr>
                <a:xfrm>
                  <a:off x="5005314" y="1426824"/>
                  <a:ext cx="2571564" cy="83130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rtl="1"/>
                  <a:r>
                    <a:rPr lang="fa-IR" dirty="0">
                      <a:cs typeface="B Titr" panose="00000700000000000000" pitchFamily="2" charset="-78"/>
                    </a:rPr>
                    <a:t>فصل سوم : جرم‌انگاری و اجرای قانون</a:t>
                  </a:r>
                  <a:endParaRPr lang="en-US" dirty="0">
                    <a:cs typeface="B Titr" panose="00000700000000000000" pitchFamily="2" charset="-78"/>
                  </a:endParaRPr>
                </a:p>
              </p:txBody>
            </p:sp>
            <p:sp>
              <p:nvSpPr>
                <p:cNvPr id="37" name="Rectangle 36"/>
                <p:cNvSpPr/>
                <p:nvPr/>
              </p:nvSpPr>
              <p:spPr>
                <a:xfrm>
                  <a:off x="7733367" y="2346532"/>
                  <a:ext cx="1623984" cy="613645"/>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rtl="1"/>
                  <a:r>
                    <a:rPr lang="fa-IR" sz="1600" dirty="0">
                      <a:cs typeface="B Nazanin" panose="00000400000000000000" pitchFamily="2" charset="-78"/>
                    </a:rPr>
                    <a:t>ماده 15: ارتشای مقام‌های دولتی خارجی</a:t>
                  </a:r>
                  <a:endParaRPr lang="en-US" sz="1600" dirty="0">
                    <a:cs typeface="B Nazanin" panose="00000400000000000000" pitchFamily="2" charset="-78"/>
                  </a:endParaRPr>
                </a:p>
              </p:txBody>
            </p:sp>
            <p:sp>
              <p:nvSpPr>
                <p:cNvPr id="38" name="Rectangle 37"/>
                <p:cNvSpPr/>
                <p:nvPr/>
              </p:nvSpPr>
              <p:spPr>
                <a:xfrm>
                  <a:off x="7720644" y="3059217"/>
                  <a:ext cx="1623984" cy="66286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rtl="1"/>
                  <a:r>
                    <a:rPr lang="fa-IR" sz="1300" dirty="0">
                      <a:cs typeface="B Nazanin" panose="00000400000000000000" pitchFamily="2" charset="-78"/>
                    </a:rPr>
                    <a:t>ماده 16: ارتشای مقام‌های دولتی خارجی و سازمان‌های بین‌المللی</a:t>
                  </a:r>
                  <a:endParaRPr lang="en-US" sz="1300" dirty="0">
                    <a:cs typeface="B Nazanin" panose="00000400000000000000" pitchFamily="2" charset="-78"/>
                  </a:endParaRPr>
                </a:p>
              </p:txBody>
            </p:sp>
            <p:sp>
              <p:nvSpPr>
                <p:cNvPr id="39" name="Rectangle 38"/>
                <p:cNvSpPr/>
                <p:nvPr/>
              </p:nvSpPr>
              <p:spPr>
                <a:xfrm>
                  <a:off x="7709525" y="3786692"/>
                  <a:ext cx="1623984" cy="55317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rtl="1"/>
                  <a:r>
                    <a:rPr lang="fa-IR" sz="1300" dirty="0">
                      <a:cs typeface="B Nazanin" panose="00000400000000000000" pitchFamily="2" charset="-78"/>
                    </a:rPr>
                    <a:t>ماده 17: حیف‌ومیل، اختلاس، استفاده غیرمجاز مقام‌های دولتی</a:t>
                  </a:r>
                  <a:endParaRPr lang="en-US" sz="1300" dirty="0">
                    <a:cs typeface="B Nazanin" panose="00000400000000000000" pitchFamily="2" charset="-78"/>
                  </a:endParaRPr>
                </a:p>
              </p:txBody>
            </p:sp>
            <p:sp>
              <p:nvSpPr>
                <p:cNvPr id="40" name="Rectangle 39"/>
                <p:cNvSpPr/>
                <p:nvPr/>
              </p:nvSpPr>
              <p:spPr>
                <a:xfrm>
                  <a:off x="7720644" y="4388964"/>
                  <a:ext cx="1623984" cy="59565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rtl="1"/>
                  <a:r>
                    <a:rPr lang="fa-IR" sz="1600" dirty="0">
                      <a:cs typeface="B Nazanin" panose="00000400000000000000" pitchFamily="2" charset="-78"/>
                    </a:rPr>
                    <a:t>ماده 18: اعمال نفوذ در معاملات</a:t>
                  </a:r>
                  <a:endParaRPr lang="en-US" sz="1600" dirty="0">
                    <a:cs typeface="B Nazanin" panose="00000400000000000000" pitchFamily="2" charset="-78"/>
                  </a:endParaRPr>
                </a:p>
              </p:txBody>
            </p:sp>
          </p:grpSp>
          <p:sp>
            <p:nvSpPr>
              <p:cNvPr id="29" name="Rectangle 28"/>
              <p:cNvSpPr/>
              <p:nvPr/>
            </p:nvSpPr>
            <p:spPr>
              <a:xfrm>
                <a:off x="5938459" y="4960226"/>
                <a:ext cx="1642365" cy="59565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rtl="1"/>
                <a:r>
                  <a:rPr lang="fa-IR" sz="1600" dirty="0">
                    <a:cs typeface="B Nazanin" panose="00000400000000000000" pitchFamily="2" charset="-78"/>
                  </a:rPr>
                  <a:t>ماده 19: سوءاستفاده از وظایف</a:t>
                </a:r>
                <a:endParaRPr lang="en-US" sz="1600" dirty="0">
                  <a:cs typeface="B Nazanin" panose="00000400000000000000" pitchFamily="2" charset="-78"/>
                </a:endParaRPr>
              </a:p>
            </p:txBody>
          </p:sp>
          <p:sp>
            <p:nvSpPr>
              <p:cNvPr id="30" name="Rectangle 29"/>
              <p:cNvSpPr/>
              <p:nvPr/>
            </p:nvSpPr>
            <p:spPr>
              <a:xfrm>
                <a:off x="5938459" y="5628321"/>
                <a:ext cx="1600141" cy="59565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rtl="1"/>
                <a:r>
                  <a:rPr lang="fa-IR" sz="1600" dirty="0">
                    <a:cs typeface="B Nazanin" panose="00000400000000000000" pitchFamily="2" charset="-78"/>
                  </a:rPr>
                  <a:t>ماده 20:دارا شدن من غیرحق</a:t>
                </a:r>
                <a:endParaRPr lang="en-US" sz="1600" dirty="0">
                  <a:cs typeface="B Nazanin" panose="00000400000000000000" pitchFamily="2" charset="-78"/>
                </a:endParaRPr>
              </a:p>
            </p:txBody>
          </p:sp>
          <p:sp>
            <p:nvSpPr>
              <p:cNvPr id="31" name="Rectangle 30"/>
              <p:cNvSpPr/>
              <p:nvPr/>
            </p:nvSpPr>
            <p:spPr>
              <a:xfrm>
                <a:off x="5914618" y="6287048"/>
                <a:ext cx="1623984" cy="613645"/>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rtl="1"/>
                <a:r>
                  <a:rPr lang="fa-IR" sz="1600" dirty="0">
                    <a:cs typeface="B Nazanin" panose="00000400000000000000" pitchFamily="2" charset="-78"/>
                  </a:rPr>
                  <a:t>ماده 21: ارتشاء در بخش خصوصی</a:t>
                </a:r>
                <a:endParaRPr lang="en-US" sz="1600" dirty="0">
                  <a:cs typeface="B Nazanin" panose="00000400000000000000" pitchFamily="2" charset="-78"/>
                </a:endParaRPr>
              </a:p>
            </p:txBody>
          </p:sp>
          <p:sp>
            <p:nvSpPr>
              <p:cNvPr id="32" name="Rectangle 31"/>
              <p:cNvSpPr/>
              <p:nvPr/>
            </p:nvSpPr>
            <p:spPr>
              <a:xfrm>
                <a:off x="4321224" y="2266110"/>
                <a:ext cx="1509664" cy="63329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rtl="1"/>
                <a:r>
                  <a:rPr lang="fa-IR" sz="1600" dirty="0">
                    <a:cs typeface="B Nazanin" panose="00000400000000000000" pitchFamily="2" charset="-78"/>
                  </a:rPr>
                  <a:t>ماده 22: اختلاس در بخش خصوصی</a:t>
                </a:r>
                <a:endParaRPr lang="en-US" sz="1600" dirty="0">
                  <a:cs typeface="B Nazanin" panose="00000400000000000000" pitchFamily="2" charset="-78"/>
                </a:endParaRPr>
              </a:p>
            </p:txBody>
          </p:sp>
          <p:sp>
            <p:nvSpPr>
              <p:cNvPr id="33" name="Rectangle 32"/>
              <p:cNvSpPr/>
              <p:nvPr/>
            </p:nvSpPr>
            <p:spPr>
              <a:xfrm>
                <a:off x="4348353" y="2997620"/>
                <a:ext cx="1498768" cy="59565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rtl="1"/>
                <a:r>
                  <a:rPr lang="fa-IR" sz="1600" dirty="0">
                    <a:cs typeface="B Nazanin" panose="00000400000000000000" pitchFamily="2" charset="-78"/>
                  </a:rPr>
                  <a:t>ماده 23: تطهیر عواید ناشی از جرم</a:t>
                </a:r>
                <a:endParaRPr lang="en-US" sz="1600" dirty="0">
                  <a:cs typeface="B Nazanin" panose="00000400000000000000" pitchFamily="2" charset="-78"/>
                </a:endParaRPr>
              </a:p>
            </p:txBody>
          </p:sp>
          <p:sp>
            <p:nvSpPr>
              <p:cNvPr id="34" name="Rectangle 33"/>
              <p:cNvSpPr/>
              <p:nvPr/>
            </p:nvSpPr>
            <p:spPr>
              <a:xfrm>
                <a:off x="4332120" y="3707068"/>
                <a:ext cx="1498768" cy="59565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rtl="1"/>
                <a:r>
                  <a:rPr lang="fa-IR" sz="1600" dirty="0">
                    <a:cs typeface="B Nazanin" panose="00000400000000000000" pitchFamily="2" charset="-78"/>
                  </a:rPr>
                  <a:t>ماده 24:اختفا</a:t>
                </a:r>
                <a:endParaRPr lang="en-US" sz="1600" dirty="0">
                  <a:cs typeface="B Nazanin" panose="00000400000000000000" pitchFamily="2" charset="-78"/>
                </a:endParaRPr>
              </a:p>
            </p:txBody>
          </p:sp>
        </p:grpSp>
        <p:sp>
          <p:nvSpPr>
            <p:cNvPr id="41" name="Rectangle 40"/>
            <p:cNvSpPr/>
            <p:nvPr/>
          </p:nvSpPr>
          <p:spPr>
            <a:xfrm>
              <a:off x="4980192" y="4342210"/>
              <a:ext cx="1498768" cy="59565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rtl="1"/>
              <a:r>
                <a:rPr lang="fa-IR" sz="1600" dirty="0">
                  <a:cs typeface="B Nazanin" panose="00000400000000000000" pitchFamily="2" charset="-78"/>
                </a:rPr>
                <a:t>ماده 25: ممانعت از اجرای عدالت</a:t>
              </a:r>
              <a:endParaRPr lang="en-US" sz="1600" dirty="0">
                <a:cs typeface="B Nazanin" panose="00000400000000000000" pitchFamily="2" charset="-78"/>
              </a:endParaRPr>
            </a:p>
          </p:txBody>
        </p:sp>
        <p:sp>
          <p:nvSpPr>
            <p:cNvPr id="42" name="Rectangle 41"/>
            <p:cNvSpPr/>
            <p:nvPr/>
          </p:nvSpPr>
          <p:spPr>
            <a:xfrm>
              <a:off x="4959330" y="4987491"/>
              <a:ext cx="1498768" cy="59565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rtl="1"/>
              <a:r>
                <a:rPr lang="fa-IR" sz="1600" dirty="0">
                  <a:cs typeface="B Nazanin" panose="00000400000000000000" pitchFamily="2" charset="-78"/>
                </a:rPr>
                <a:t>ماده 26: مسئولیت اشخاص حقوقی</a:t>
              </a:r>
              <a:endParaRPr lang="en-US" sz="1600" dirty="0">
                <a:cs typeface="B Nazanin" panose="00000400000000000000" pitchFamily="2" charset="-78"/>
              </a:endParaRPr>
            </a:p>
          </p:txBody>
        </p:sp>
        <p:sp>
          <p:nvSpPr>
            <p:cNvPr id="43" name="Rectangle 42"/>
            <p:cNvSpPr/>
            <p:nvPr/>
          </p:nvSpPr>
          <p:spPr>
            <a:xfrm>
              <a:off x="4959330" y="5648688"/>
              <a:ext cx="1498768" cy="59565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rtl="1"/>
              <a:r>
                <a:rPr lang="fa-IR" sz="1600" dirty="0">
                  <a:cs typeface="B Nazanin" panose="00000400000000000000" pitchFamily="2" charset="-78"/>
                </a:rPr>
                <a:t>ماده 27: مشارکت در جرم</a:t>
              </a:r>
              <a:endParaRPr lang="en-US" sz="1600" dirty="0">
                <a:cs typeface="B Nazanin" panose="00000400000000000000" pitchFamily="2" charset="-78"/>
              </a:endParaRPr>
            </a:p>
          </p:txBody>
        </p:sp>
        <p:sp>
          <p:nvSpPr>
            <p:cNvPr id="44" name="Rectangle 43"/>
            <p:cNvSpPr/>
            <p:nvPr/>
          </p:nvSpPr>
          <p:spPr>
            <a:xfrm>
              <a:off x="4969296" y="6300593"/>
              <a:ext cx="1498768" cy="59565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rtl="1"/>
              <a:r>
                <a:rPr lang="fa-IR" sz="1600" dirty="0">
                  <a:cs typeface="B Nazanin" panose="00000400000000000000" pitchFamily="2" charset="-78"/>
                </a:rPr>
                <a:t>ماده 28: آگاهی، قصد و نیت عناصر جرم</a:t>
              </a:r>
              <a:endParaRPr lang="en-US" sz="1600" dirty="0">
                <a:cs typeface="B Nazanin" panose="00000400000000000000" pitchFamily="2" charset="-78"/>
              </a:endParaRPr>
            </a:p>
          </p:txBody>
        </p:sp>
        <p:sp>
          <p:nvSpPr>
            <p:cNvPr id="45" name="Rectangle 44"/>
            <p:cNvSpPr/>
            <p:nvPr/>
          </p:nvSpPr>
          <p:spPr>
            <a:xfrm>
              <a:off x="3423671" y="2244720"/>
              <a:ext cx="1498768" cy="59565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rtl="1"/>
              <a:r>
                <a:rPr lang="fa-IR" sz="1600" dirty="0">
                  <a:cs typeface="B Nazanin" panose="00000400000000000000" pitchFamily="2" charset="-78"/>
                </a:rPr>
                <a:t>ماده 29: قاعده مرور زمان</a:t>
              </a:r>
              <a:endParaRPr lang="en-US" sz="1600" dirty="0">
                <a:cs typeface="B Nazanin" panose="00000400000000000000" pitchFamily="2" charset="-78"/>
              </a:endParaRPr>
            </a:p>
          </p:txBody>
        </p:sp>
        <p:sp>
          <p:nvSpPr>
            <p:cNvPr id="46" name="Rectangle 45"/>
            <p:cNvSpPr/>
            <p:nvPr/>
          </p:nvSpPr>
          <p:spPr>
            <a:xfrm>
              <a:off x="3460562" y="2938592"/>
              <a:ext cx="1498768" cy="59565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rtl="1"/>
              <a:r>
                <a:rPr lang="fa-IR" sz="1600" dirty="0">
                  <a:cs typeface="B Nazanin" panose="00000400000000000000" pitchFamily="2" charset="-78"/>
                </a:rPr>
                <a:t>ماده 30: پیگرد، رسیدگی قضایی</a:t>
              </a:r>
              <a:endParaRPr lang="en-US" sz="1600" dirty="0">
                <a:cs typeface="B Nazanin" panose="00000400000000000000" pitchFamily="2" charset="-78"/>
              </a:endParaRPr>
            </a:p>
          </p:txBody>
        </p:sp>
        <p:sp>
          <p:nvSpPr>
            <p:cNvPr id="47" name="Rectangle 46"/>
            <p:cNvSpPr/>
            <p:nvPr/>
          </p:nvSpPr>
          <p:spPr>
            <a:xfrm>
              <a:off x="3423671" y="3632464"/>
              <a:ext cx="1498768" cy="59565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rtl="1"/>
              <a:r>
                <a:rPr lang="fa-IR" sz="1600" dirty="0">
                  <a:cs typeface="B Nazanin" panose="00000400000000000000" pitchFamily="2" charset="-78"/>
                </a:rPr>
                <a:t>ماده 31: مسدود، ضبط و مصادره</a:t>
              </a:r>
              <a:endParaRPr lang="en-US" sz="1600" dirty="0">
                <a:cs typeface="B Nazanin" panose="00000400000000000000" pitchFamily="2" charset="-78"/>
              </a:endParaRPr>
            </a:p>
          </p:txBody>
        </p:sp>
        <p:sp>
          <p:nvSpPr>
            <p:cNvPr id="48" name="Rectangle 47"/>
            <p:cNvSpPr/>
            <p:nvPr/>
          </p:nvSpPr>
          <p:spPr>
            <a:xfrm>
              <a:off x="3423671" y="4325162"/>
              <a:ext cx="1498768" cy="59565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rtl="1"/>
              <a:r>
                <a:rPr lang="fa-IR" sz="1600" dirty="0">
                  <a:cs typeface="B Nazanin" panose="00000400000000000000" pitchFamily="2" charset="-78"/>
                </a:rPr>
                <a:t>ماده 32: حمایت از شهود و کارکنان و قربانیان</a:t>
              </a:r>
              <a:endParaRPr lang="en-US" sz="1600" dirty="0">
                <a:cs typeface="B Nazanin" panose="00000400000000000000" pitchFamily="2" charset="-78"/>
              </a:endParaRPr>
            </a:p>
          </p:txBody>
        </p:sp>
        <p:sp>
          <p:nvSpPr>
            <p:cNvPr id="49" name="Rectangle 48"/>
            <p:cNvSpPr/>
            <p:nvPr/>
          </p:nvSpPr>
          <p:spPr>
            <a:xfrm>
              <a:off x="3413932" y="5001197"/>
              <a:ext cx="1498768" cy="59565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rtl="1"/>
              <a:r>
                <a:rPr lang="fa-IR" sz="1600" dirty="0">
                  <a:cs typeface="B Nazanin" panose="00000400000000000000" pitchFamily="2" charset="-78"/>
                </a:rPr>
                <a:t>ماده 33: حمایت از گزارش‌کنندگان</a:t>
              </a:r>
              <a:endParaRPr lang="en-US" sz="1600" dirty="0">
                <a:cs typeface="B Nazanin" panose="00000400000000000000" pitchFamily="2" charset="-78"/>
              </a:endParaRPr>
            </a:p>
          </p:txBody>
        </p:sp>
        <p:sp>
          <p:nvSpPr>
            <p:cNvPr id="50" name="Rectangle 49"/>
            <p:cNvSpPr/>
            <p:nvPr/>
          </p:nvSpPr>
          <p:spPr>
            <a:xfrm>
              <a:off x="3409139" y="5648688"/>
              <a:ext cx="1498768" cy="59565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rtl="1"/>
              <a:r>
                <a:rPr lang="fa-IR" sz="1600" dirty="0">
                  <a:cs typeface="B Nazanin" panose="00000400000000000000" pitchFamily="2" charset="-78"/>
                </a:rPr>
                <a:t>ماده 34: عواقب فساد</a:t>
              </a:r>
              <a:endParaRPr lang="en-US" sz="1600" dirty="0">
                <a:cs typeface="B Nazanin" panose="00000400000000000000" pitchFamily="2" charset="-78"/>
              </a:endParaRPr>
            </a:p>
          </p:txBody>
        </p:sp>
        <p:sp>
          <p:nvSpPr>
            <p:cNvPr id="51" name="Rectangle 50"/>
            <p:cNvSpPr/>
            <p:nvPr/>
          </p:nvSpPr>
          <p:spPr>
            <a:xfrm>
              <a:off x="3409139" y="6303137"/>
              <a:ext cx="1498768" cy="59565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rtl="1"/>
              <a:r>
                <a:rPr lang="fa-IR" sz="1600" dirty="0">
                  <a:cs typeface="B Nazanin" panose="00000400000000000000" pitchFamily="2" charset="-78"/>
                </a:rPr>
                <a:t>ماده 35: جبران زیان</a:t>
              </a:r>
              <a:endParaRPr lang="en-US" sz="1600" dirty="0">
                <a:cs typeface="B Nazanin" panose="00000400000000000000" pitchFamily="2" charset="-78"/>
              </a:endParaRPr>
            </a:p>
          </p:txBody>
        </p:sp>
        <p:sp>
          <p:nvSpPr>
            <p:cNvPr id="52" name="Rectangle 51"/>
            <p:cNvSpPr/>
            <p:nvPr/>
          </p:nvSpPr>
          <p:spPr>
            <a:xfrm>
              <a:off x="1825592" y="2244720"/>
              <a:ext cx="1498768" cy="59565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rtl="1"/>
              <a:r>
                <a:rPr lang="fa-IR" sz="1600" dirty="0">
                  <a:cs typeface="B Nazanin" panose="00000400000000000000" pitchFamily="2" charset="-78"/>
                </a:rPr>
                <a:t>ماده 36: مراجع تخصصی</a:t>
              </a:r>
              <a:endParaRPr lang="en-US" sz="1600" dirty="0">
                <a:cs typeface="B Nazanin" panose="00000400000000000000" pitchFamily="2" charset="-78"/>
              </a:endParaRPr>
            </a:p>
          </p:txBody>
        </p:sp>
        <p:sp>
          <p:nvSpPr>
            <p:cNvPr id="53" name="Rectangle 52"/>
            <p:cNvSpPr/>
            <p:nvPr/>
          </p:nvSpPr>
          <p:spPr>
            <a:xfrm>
              <a:off x="1849745" y="2904989"/>
              <a:ext cx="1498768" cy="59565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rtl="1"/>
              <a:r>
                <a:rPr lang="fa-IR" sz="1600" dirty="0">
                  <a:cs typeface="B Nazanin" panose="00000400000000000000" pitchFamily="2" charset="-78"/>
                </a:rPr>
                <a:t>ماده 37: همکاری با مراجع مجری قانون</a:t>
              </a:r>
              <a:endParaRPr lang="en-US" sz="1600" dirty="0">
                <a:cs typeface="B Nazanin" panose="00000400000000000000" pitchFamily="2" charset="-78"/>
              </a:endParaRPr>
            </a:p>
          </p:txBody>
        </p:sp>
        <p:sp>
          <p:nvSpPr>
            <p:cNvPr id="54" name="Rectangle 53"/>
            <p:cNvSpPr/>
            <p:nvPr/>
          </p:nvSpPr>
          <p:spPr>
            <a:xfrm>
              <a:off x="1849745" y="3618405"/>
              <a:ext cx="1498768" cy="59565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rtl="1"/>
              <a:r>
                <a:rPr lang="fa-IR" sz="1600" dirty="0">
                  <a:cs typeface="B Nazanin" panose="00000400000000000000" pitchFamily="2" charset="-78"/>
                </a:rPr>
                <a:t>ماده 38: همکاری بین مراجع ملی</a:t>
              </a:r>
              <a:endParaRPr lang="en-US" sz="1600" dirty="0">
                <a:cs typeface="B Nazanin" panose="00000400000000000000" pitchFamily="2" charset="-78"/>
              </a:endParaRPr>
            </a:p>
          </p:txBody>
        </p:sp>
        <p:sp>
          <p:nvSpPr>
            <p:cNvPr id="55" name="Rectangle 54"/>
            <p:cNvSpPr/>
            <p:nvPr/>
          </p:nvSpPr>
          <p:spPr>
            <a:xfrm>
              <a:off x="1849745" y="4305870"/>
              <a:ext cx="1498768" cy="59565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rtl="1"/>
              <a:r>
                <a:rPr lang="fa-IR" sz="1600" dirty="0">
                  <a:cs typeface="B Nazanin" panose="00000400000000000000" pitchFamily="2" charset="-78"/>
                </a:rPr>
                <a:t>ماده 39: همکاری مراجع ملی و خصوصی</a:t>
              </a:r>
              <a:endParaRPr lang="en-US" sz="1600" dirty="0">
                <a:cs typeface="B Nazanin" panose="00000400000000000000" pitchFamily="2" charset="-78"/>
              </a:endParaRPr>
            </a:p>
          </p:txBody>
        </p:sp>
        <p:sp>
          <p:nvSpPr>
            <p:cNvPr id="56" name="Rectangle 55"/>
            <p:cNvSpPr/>
            <p:nvPr/>
          </p:nvSpPr>
          <p:spPr>
            <a:xfrm>
              <a:off x="1849759" y="5001197"/>
              <a:ext cx="1498768" cy="59565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rtl="1"/>
              <a:r>
                <a:rPr lang="fa-IR" sz="1600" dirty="0">
                  <a:cs typeface="B Nazanin" panose="00000400000000000000" pitchFamily="2" charset="-78"/>
                </a:rPr>
                <a:t>ماده 40: رازداری بانکی</a:t>
              </a:r>
              <a:endParaRPr lang="en-US" sz="1600" dirty="0">
                <a:cs typeface="B Nazanin" panose="00000400000000000000" pitchFamily="2" charset="-78"/>
              </a:endParaRPr>
            </a:p>
          </p:txBody>
        </p:sp>
        <p:sp>
          <p:nvSpPr>
            <p:cNvPr id="57" name="Rectangle 56"/>
            <p:cNvSpPr/>
            <p:nvPr/>
          </p:nvSpPr>
          <p:spPr>
            <a:xfrm>
              <a:off x="1825592" y="5673147"/>
              <a:ext cx="1498768" cy="59565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rtl="1"/>
              <a:r>
                <a:rPr lang="fa-IR" sz="1600" dirty="0">
                  <a:cs typeface="B Nazanin" panose="00000400000000000000" pitchFamily="2" charset="-78"/>
                </a:rPr>
                <a:t>ماده 41: سابقه کیفری</a:t>
              </a:r>
              <a:endParaRPr lang="en-US" sz="1600" dirty="0">
                <a:cs typeface="B Nazanin" panose="00000400000000000000" pitchFamily="2" charset="-78"/>
              </a:endParaRPr>
            </a:p>
          </p:txBody>
        </p:sp>
        <p:sp>
          <p:nvSpPr>
            <p:cNvPr id="58" name="Rectangle 57"/>
            <p:cNvSpPr/>
            <p:nvPr/>
          </p:nvSpPr>
          <p:spPr>
            <a:xfrm>
              <a:off x="1802774" y="6303137"/>
              <a:ext cx="1498768" cy="59565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rtl="1"/>
              <a:r>
                <a:rPr lang="fa-IR" sz="1600" dirty="0">
                  <a:cs typeface="B Nazanin" panose="00000400000000000000" pitchFamily="2" charset="-78"/>
                </a:rPr>
                <a:t>ماده 42: صلاحیت قضایی</a:t>
              </a:r>
              <a:endParaRPr lang="en-US" sz="1600" dirty="0">
                <a:cs typeface="B Nazanin" panose="00000400000000000000" pitchFamily="2" charset="-78"/>
              </a:endParaRPr>
            </a:p>
          </p:txBody>
        </p:sp>
      </p:grpSp>
      <p:grpSp>
        <p:nvGrpSpPr>
          <p:cNvPr id="75" name="Group 74"/>
          <p:cNvGrpSpPr/>
          <p:nvPr/>
        </p:nvGrpSpPr>
        <p:grpSpPr>
          <a:xfrm>
            <a:off x="2571150" y="1433310"/>
            <a:ext cx="5189868" cy="5112568"/>
            <a:chOff x="671246" y="1276725"/>
            <a:chExt cx="5189868" cy="5112568"/>
          </a:xfrm>
        </p:grpSpPr>
        <p:grpSp>
          <p:nvGrpSpPr>
            <p:cNvPr id="60" name="Group 59"/>
            <p:cNvGrpSpPr/>
            <p:nvPr/>
          </p:nvGrpSpPr>
          <p:grpSpPr>
            <a:xfrm>
              <a:off x="671246" y="1276725"/>
              <a:ext cx="5189868" cy="5112568"/>
              <a:chOff x="1979712" y="1389584"/>
              <a:chExt cx="5189868" cy="5112568"/>
            </a:xfrm>
          </p:grpSpPr>
          <p:grpSp>
            <p:nvGrpSpPr>
              <p:cNvPr id="61" name="Group 60"/>
              <p:cNvGrpSpPr/>
              <p:nvPr/>
            </p:nvGrpSpPr>
            <p:grpSpPr>
              <a:xfrm>
                <a:off x="1979712" y="1389584"/>
                <a:ext cx="5189868" cy="5112568"/>
                <a:chOff x="3774620" y="1484784"/>
                <a:chExt cx="5189868" cy="5112568"/>
              </a:xfrm>
            </p:grpSpPr>
            <p:sp>
              <p:nvSpPr>
                <p:cNvPr id="68" name="Rounded Rectangle 67"/>
                <p:cNvSpPr/>
                <p:nvPr/>
              </p:nvSpPr>
              <p:spPr>
                <a:xfrm>
                  <a:off x="3774620" y="1484784"/>
                  <a:ext cx="5189868" cy="511256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69" name="Rectangle 68"/>
                <p:cNvSpPr/>
                <p:nvPr/>
              </p:nvSpPr>
              <p:spPr>
                <a:xfrm>
                  <a:off x="4710724" y="1579984"/>
                  <a:ext cx="2571564" cy="83130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rtl="1"/>
                  <a:r>
                    <a:rPr lang="fa-IR" dirty="0">
                      <a:cs typeface="B Titr" panose="00000700000000000000" pitchFamily="2" charset="-78"/>
                    </a:rPr>
                    <a:t>فصل چهارم: همکاری بین‌المللی</a:t>
                  </a:r>
                  <a:endParaRPr lang="en-US" dirty="0">
                    <a:cs typeface="B Titr" panose="00000700000000000000" pitchFamily="2" charset="-78"/>
                  </a:endParaRPr>
                </a:p>
              </p:txBody>
            </p:sp>
            <p:sp>
              <p:nvSpPr>
                <p:cNvPr id="70" name="Rectangle 69"/>
                <p:cNvSpPr/>
                <p:nvPr/>
              </p:nvSpPr>
              <p:spPr>
                <a:xfrm>
                  <a:off x="6222892" y="2488703"/>
                  <a:ext cx="2571564" cy="613645"/>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rtl="1"/>
                  <a:r>
                    <a:rPr lang="fa-IR" sz="2000" dirty="0">
                      <a:cs typeface="B Nazanin" panose="00000400000000000000" pitchFamily="2" charset="-78"/>
                    </a:rPr>
                    <a:t>ماده 43: همکاری‌های بین‌المللی</a:t>
                  </a:r>
                  <a:endParaRPr lang="en-US" sz="2000" dirty="0">
                    <a:cs typeface="B Nazanin" panose="00000400000000000000" pitchFamily="2" charset="-78"/>
                  </a:endParaRPr>
                </a:p>
              </p:txBody>
            </p:sp>
            <p:sp>
              <p:nvSpPr>
                <p:cNvPr id="71" name="Rectangle 70"/>
                <p:cNvSpPr/>
                <p:nvPr/>
              </p:nvSpPr>
              <p:spPr>
                <a:xfrm>
                  <a:off x="6222892" y="3193148"/>
                  <a:ext cx="2571564" cy="66286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rtl="1"/>
                  <a:r>
                    <a:rPr lang="fa-IR" sz="2000" dirty="0">
                      <a:cs typeface="B Nazanin" panose="00000400000000000000" pitchFamily="2" charset="-78"/>
                    </a:rPr>
                    <a:t>ماده 44: استرداد</a:t>
                  </a:r>
                  <a:endParaRPr lang="en-US" sz="2000" dirty="0">
                    <a:cs typeface="B Nazanin" panose="00000400000000000000" pitchFamily="2" charset="-78"/>
                  </a:endParaRPr>
                </a:p>
              </p:txBody>
            </p:sp>
            <p:sp>
              <p:nvSpPr>
                <p:cNvPr id="72" name="Rectangle 71"/>
                <p:cNvSpPr/>
                <p:nvPr/>
              </p:nvSpPr>
              <p:spPr>
                <a:xfrm>
                  <a:off x="6222892" y="3884240"/>
                  <a:ext cx="2571564" cy="55317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rtl="1"/>
                  <a:r>
                    <a:rPr lang="fa-IR" sz="2000" dirty="0">
                      <a:cs typeface="B Nazanin" panose="00000400000000000000" pitchFamily="2" charset="-78"/>
                    </a:rPr>
                    <a:t>ماده 45: انتقال محکومین</a:t>
                  </a:r>
                  <a:endParaRPr lang="en-US" sz="2000" dirty="0">
                    <a:cs typeface="B Nazanin" panose="00000400000000000000" pitchFamily="2" charset="-78"/>
                  </a:endParaRPr>
                </a:p>
              </p:txBody>
            </p:sp>
            <p:sp>
              <p:nvSpPr>
                <p:cNvPr id="73" name="Rectangle 72"/>
                <p:cNvSpPr/>
                <p:nvPr/>
              </p:nvSpPr>
              <p:spPr>
                <a:xfrm>
                  <a:off x="6222892" y="4500741"/>
                  <a:ext cx="2571564" cy="59565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rtl="1"/>
                  <a:r>
                    <a:rPr lang="fa-IR" sz="2000" dirty="0">
                      <a:cs typeface="B Nazanin" panose="00000400000000000000" pitchFamily="2" charset="-78"/>
                    </a:rPr>
                    <a:t>ماده 46: معاضدت قضایی متقابل</a:t>
                  </a:r>
                  <a:endParaRPr lang="en-US" sz="2000" dirty="0">
                    <a:cs typeface="B Nazanin" panose="00000400000000000000" pitchFamily="2" charset="-78"/>
                  </a:endParaRPr>
                </a:p>
              </p:txBody>
            </p:sp>
          </p:grpSp>
          <p:sp>
            <p:nvSpPr>
              <p:cNvPr id="62" name="Rectangle 61"/>
              <p:cNvSpPr/>
              <p:nvPr/>
            </p:nvSpPr>
            <p:spPr>
              <a:xfrm>
                <a:off x="4412570" y="5071754"/>
                <a:ext cx="2571564" cy="59565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rtl="1"/>
                <a:r>
                  <a:rPr lang="fa-IR" sz="2000" dirty="0">
                    <a:cs typeface="B Nazanin" panose="00000400000000000000" pitchFamily="2" charset="-78"/>
                  </a:rPr>
                  <a:t>ماده 47: انتقال سوابق کیفری</a:t>
                </a:r>
                <a:endParaRPr lang="en-US" sz="2000" dirty="0">
                  <a:cs typeface="B Nazanin" panose="00000400000000000000" pitchFamily="2" charset="-78"/>
                </a:endParaRPr>
              </a:p>
            </p:txBody>
          </p:sp>
          <p:sp>
            <p:nvSpPr>
              <p:cNvPr id="63" name="Rectangle 62"/>
              <p:cNvSpPr/>
              <p:nvPr/>
            </p:nvSpPr>
            <p:spPr>
              <a:xfrm>
                <a:off x="4427984" y="5759464"/>
                <a:ext cx="2571564" cy="59565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rtl="1"/>
                <a:r>
                  <a:rPr lang="fa-IR" sz="2000" dirty="0">
                    <a:cs typeface="B Nazanin" panose="00000400000000000000" pitchFamily="2" charset="-78"/>
                  </a:rPr>
                  <a:t>ماده 48: همکاری در رابطه با اجرای قانون</a:t>
                </a:r>
                <a:endParaRPr lang="en-US" sz="2000" dirty="0">
                  <a:cs typeface="B Nazanin" panose="00000400000000000000" pitchFamily="2" charset="-78"/>
                </a:endParaRPr>
              </a:p>
            </p:txBody>
          </p:sp>
          <p:sp>
            <p:nvSpPr>
              <p:cNvPr id="64" name="Rectangle 63"/>
              <p:cNvSpPr/>
              <p:nvPr/>
            </p:nvSpPr>
            <p:spPr>
              <a:xfrm>
                <a:off x="1979712" y="2420086"/>
                <a:ext cx="2213324" cy="59565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rtl="1"/>
                <a:r>
                  <a:rPr lang="fa-IR" sz="2000" dirty="0">
                    <a:cs typeface="B Nazanin" panose="00000400000000000000" pitchFamily="2" charset="-78"/>
                  </a:rPr>
                  <a:t>ماده49: تحقیقات مشترک</a:t>
                </a:r>
                <a:endParaRPr lang="en-US" sz="2000" dirty="0">
                  <a:cs typeface="B Nazanin" panose="00000400000000000000" pitchFamily="2" charset="-78"/>
                </a:endParaRPr>
              </a:p>
            </p:txBody>
          </p:sp>
        </p:grpSp>
        <p:sp>
          <p:nvSpPr>
            <p:cNvPr id="74" name="Rectangle 73"/>
            <p:cNvSpPr/>
            <p:nvPr/>
          </p:nvSpPr>
          <p:spPr>
            <a:xfrm>
              <a:off x="718930" y="3055283"/>
              <a:ext cx="2213324" cy="59565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rtl="1"/>
              <a:r>
                <a:rPr lang="fa-IR" sz="2000" dirty="0">
                  <a:cs typeface="B Nazanin" panose="00000400000000000000" pitchFamily="2" charset="-78"/>
                </a:rPr>
                <a:t>ماده 50: فنون تحقیقاتی ویژه</a:t>
              </a:r>
              <a:endParaRPr lang="en-US" sz="2000" dirty="0">
                <a:cs typeface="B Nazanin" panose="00000400000000000000" pitchFamily="2" charset="-78"/>
              </a:endParaRPr>
            </a:p>
          </p:txBody>
        </p:sp>
      </p:grpSp>
      <p:grpSp>
        <p:nvGrpSpPr>
          <p:cNvPr id="90" name="Group 89"/>
          <p:cNvGrpSpPr/>
          <p:nvPr/>
        </p:nvGrpSpPr>
        <p:grpSpPr>
          <a:xfrm>
            <a:off x="1966172" y="1423109"/>
            <a:ext cx="5189868" cy="5112568"/>
            <a:chOff x="1796929" y="1360661"/>
            <a:chExt cx="5189868" cy="5112568"/>
          </a:xfrm>
        </p:grpSpPr>
        <p:grpSp>
          <p:nvGrpSpPr>
            <p:cNvPr id="76" name="Group 75"/>
            <p:cNvGrpSpPr/>
            <p:nvPr/>
          </p:nvGrpSpPr>
          <p:grpSpPr>
            <a:xfrm>
              <a:off x="1796929" y="1360661"/>
              <a:ext cx="5189868" cy="5112568"/>
              <a:chOff x="671246" y="1276725"/>
              <a:chExt cx="5189868" cy="5112568"/>
            </a:xfrm>
          </p:grpSpPr>
          <p:grpSp>
            <p:nvGrpSpPr>
              <p:cNvPr id="77" name="Group 76"/>
              <p:cNvGrpSpPr/>
              <p:nvPr/>
            </p:nvGrpSpPr>
            <p:grpSpPr>
              <a:xfrm>
                <a:off x="671246" y="1276725"/>
                <a:ext cx="5189868" cy="5112568"/>
                <a:chOff x="1979712" y="1389584"/>
                <a:chExt cx="5189868" cy="5112568"/>
              </a:xfrm>
            </p:grpSpPr>
            <p:grpSp>
              <p:nvGrpSpPr>
                <p:cNvPr id="79" name="Group 78"/>
                <p:cNvGrpSpPr/>
                <p:nvPr/>
              </p:nvGrpSpPr>
              <p:grpSpPr>
                <a:xfrm>
                  <a:off x="1979712" y="1389584"/>
                  <a:ext cx="5189868" cy="5112568"/>
                  <a:chOff x="3774620" y="1484784"/>
                  <a:chExt cx="5189868" cy="5112568"/>
                </a:xfrm>
              </p:grpSpPr>
              <p:sp>
                <p:nvSpPr>
                  <p:cNvPr id="83" name="Rounded Rectangle 82"/>
                  <p:cNvSpPr/>
                  <p:nvPr/>
                </p:nvSpPr>
                <p:spPr>
                  <a:xfrm>
                    <a:off x="3774620" y="1484784"/>
                    <a:ext cx="5189868" cy="511256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84" name="Rectangle 83"/>
                  <p:cNvSpPr/>
                  <p:nvPr/>
                </p:nvSpPr>
                <p:spPr>
                  <a:xfrm>
                    <a:off x="4710724" y="1579984"/>
                    <a:ext cx="2571564" cy="83130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rtl="1"/>
                    <a:r>
                      <a:rPr lang="fa-IR" dirty="0">
                        <a:cs typeface="B Titr" panose="00000700000000000000" pitchFamily="2" charset="-78"/>
                      </a:rPr>
                      <a:t>فصل پنجم: استرداد دارایی‌ها</a:t>
                    </a:r>
                    <a:endParaRPr lang="en-US" dirty="0">
                      <a:cs typeface="B Titr" panose="00000700000000000000" pitchFamily="2" charset="-78"/>
                    </a:endParaRPr>
                  </a:p>
                </p:txBody>
              </p:sp>
              <p:sp>
                <p:nvSpPr>
                  <p:cNvPr id="85" name="Rectangle 84"/>
                  <p:cNvSpPr/>
                  <p:nvPr/>
                </p:nvSpPr>
                <p:spPr>
                  <a:xfrm>
                    <a:off x="6222892" y="2488703"/>
                    <a:ext cx="2571564" cy="613645"/>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rtl="1"/>
                    <a:r>
                      <a:rPr lang="fa-IR" sz="2000" dirty="0">
                        <a:cs typeface="B Nazanin" panose="00000400000000000000" pitchFamily="2" charset="-78"/>
                      </a:rPr>
                      <a:t>ماده 51: مقررات عمومی</a:t>
                    </a:r>
                    <a:endParaRPr lang="en-US" sz="2000" dirty="0">
                      <a:cs typeface="B Nazanin" panose="00000400000000000000" pitchFamily="2" charset="-78"/>
                    </a:endParaRPr>
                  </a:p>
                </p:txBody>
              </p:sp>
              <p:sp>
                <p:nvSpPr>
                  <p:cNvPr id="86" name="Rectangle 85"/>
                  <p:cNvSpPr/>
                  <p:nvPr/>
                </p:nvSpPr>
                <p:spPr>
                  <a:xfrm>
                    <a:off x="6222892" y="3193148"/>
                    <a:ext cx="2571564" cy="66286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rtl="1"/>
                    <a:r>
                      <a:rPr lang="fa-IR" sz="2000" dirty="0">
                        <a:cs typeface="B Nazanin" panose="00000400000000000000" pitchFamily="2" charset="-78"/>
                      </a:rPr>
                      <a:t>ماده 52: پیش‌گیری و کشف عواید ناشی از جرم</a:t>
                    </a:r>
                    <a:endParaRPr lang="en-US" sz="2000" dirty="0">
                      <a:cs typeface="B Nazanin" panose="00000400000000000000" pitchFamily="2" charset="-78"/>
                    </a:endParaRPr>
                  </a:p>
                </p:txBody>
              </p:sp>
              <p:sp>
                <p:nvSpPr>
                  <p:cNvPr id="87" name="Rectangle 86"/>
                  <p:cNvSpPr/>
                  <p:nvPr/>
                </p:nvSpPr>
                <p:spPr>
                  <a:xfrm>
                    <a:off x="6222892" y="3884240"/>
                    <a:ext cx="2571564" cy="55317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rtl="1"/>
                    <a:r>
                      <a:rPr lang="fa-IR" sz="2000" dirty="0">
                        <a:cs typeface="B Nazanin" panose="00000400000000000000" pitchFamily="2" charset="-78"/>
                      </a:rPr>
                      <a:t>ماده 53: اقداماتی برای استرداد مستقیم اموال</a:t>
                    </a:r>
                    <a:endParaRPr lang="en-US" sz="2000" dirty="0">
                      <a:cs typeface="B Nazanin" panose="00000400000000000000" pitchFamily="2" charset="-78"/>
                    </a:endParaRPr>
                  </a:p>
                </p:txBody>
              </p:sp>
              <p:sp>
                <p:nvSpPr>
                  <p:cNvPr id="88" name="Rectangle 87"/>
                  <p:cNvSpPr/>
                  <p:nvPr/>
                </p:nvSpPr>
                <p:spPr>
                  <a:xfrm>
                    <a:off x="6222892" y="4500741"/>
                    <a:ext cx="2571564" cy="59565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rtl="1"/>
                    <a:r>
                      <a:rPr lang="fa-IR" dirty="0">
                        <a:cs typeface="B Nazanin" panose="00000400000000000000" pitchFamily="2" charset="-78"/>
                      </a:rPr>
                      <a:t>ماده 54: راه‌کارهای استرداد اموال از طریق همکاری بین‌المللی</a:t>
                    </a:r>
                    <a:endParaRPr lang="en-US" dirty="0">
                      <a:cs typeface="B Nazanin" panose="00000400000000000000" pitchFamily="2" charset="-78"/>
                    </a:endParaRPr>
                  </a:p>
                </p:txBody>
              </p:sp>
            </p:grpSp>
            <p:sp>
              <p:nvSpPr>
                <p:cNvPr id="80" name="Rectangle 79"/>
                <p:cNvSpPr/>
                <p:nvPr/>
              </p:nvSpPr>
              <p:spPr>
                <a:xfrm>
                  <a:off x="4412570" y="5071754"/>
                  <a:ext cx="2571564" cy="59565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rtl="1"/>
                  <a:r>
                    <a:rPr lang="fa-IR" sz="2000" dirty="0">
                      <a:cs typeface="B Nazanin" panose="00000400000000000000" pitchFamily="2" charset="-78"/>
                    </a:rPr>
                    <a:t>ماده 55: همکاری‌های بین‌المللی جهت مصادره</a:t>
                  </a:r>
                  <a:endParaRPr lang="en-US" sz="2000" dirty="0">
                    <a:cs typeface="B Nazanin" panose="00000400000000000000" pitchFamily="2" charset="-78"/>
                  </a:endParaRPr>
                </a:p>
              </p:txBody>
            </p:sp>
            <p:sp>
              <p:nvSpPr>
                <p:cNvPr id="81" name="Rectangle 80"/>
                <p:cNvSpPr/>
                <p:nvPr/>
              </p:nvSpPr>
              <p:spPr>
                <a:xfrm>
                  <a:off x="4427984" y="5759464"/>
                  <a:ext cx="2571564" cy="59565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rtl="1"/>
                  <a:r>
                    <a:rPr lang="fa-IR" sz="2000" dirty="0">
                      <a:cs typeface="B Nazanin" panose="00000400000000000000" pitchFamily="2" charset="-78"/>
                    </a:rPr>
                    <a:t>ماده 56: همکاری‌های ویژه</a:t>
                  </a:r>
                  <a:endParaRPr lang="en-US" sz="2000" dirty="0">
                    <a:cs typeface="B Nazanin" panose="00000400000000000000" pitchFamily="2" charset="-78"/>
                  </a:endParaRPr>
                </a:p>
              </p:txBody>
            </p:sp>
            <p:sp>
              <p:nvSpPr>
                <p:cNvPr id="82" name="Rectangle 81"/>
                <p:cNvSpPr/>
                <p:nvPr/>
              </p:nvSpPr>
              <p:spPr>
                <a:xfrm>
                  <a:off x="1979712" y="2420086"/>
                  <a:ext cx="2213324" cy="59565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rtl="1"/>
                  <a:r>
                    <a:rPr lang="fa-IR" sz="2000" dirty="0">
                      <a:cs typeface="B Nazanin" panose="00000400000000000000" pitchFamily="2" charset="-78"/>
                    </a:rPr>
                    <a:t>ماده 57: بازگرداندن و تعیین تکلیف دارایی‌ها </a:t>
                  </a:r>
                  <a:endParaRPr lang="en-US" sz="2000" dirty="0">
                    <a:cs typeface="B Nazanin" panose="00000400000000000000" pitchFamily="2" charset="-78"/>
                  </a:endParaRPr>
                </a:p>
              </p:txBody>
            </p:sp>
          </p:grpSp>
          <p:sp>
            <p:nvSpPr>
              <p:cNvPr id="78" name="Rectangle 77"/>
              <p:cNvSpPr/>
              <p:nvPr/>
            </p:nvSpPr>
            <p:spPr>
              <a:xfrm>
                <a:off x="718930" y="3055283"/>
                <a:ext cx="2213324" cy="59565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rtl="1"/>
                <a:r>
                  <a:rPr lang="fa-IR" sz="2000" dirty="0">
                    <a:cs typeface="B Nazanin" panose="00000400000000000000" pitchFamily="2" charset="-78"/>
                  </a:rPr>
                  <a:t>ماده 58: واحد اطلاعات مالی</a:t>
                </a:r>
                <a:endParaRPr lang="en-US" sz="2000" dirty="0">
                  <a:cs typeface="B Nazanin" panose="00000400000000000000" pitchFamily="2" charset="-78"/>
                </a:endParaRPr>
              </a:p>
            </p:txBody>
          </p:sp>
        </p:grpSp>
        <p:sp>
          <p:nvSpPr>
            <p:cNvPr id="89" name="Rectangle 88"/>
            <p:cNvSpPr/>
            <p:nvPr/>
          </p:nvSpPr>
          <p:spPr>
            <a:xfrm>
              <a:off x="1849759" y="3909048"/>
              <a:ext cx="2213324" cy="92134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rtl="1"/>
              <a:r>
                <a:rPr lang="fa-IR" sz="2000" dirty="0">
                  <a:cs typeface="B Nazanin" panose="00000400000000000000" pitchFamily="2" charset="-78"/>
                </a:rPr>
                <a:t>ماده 59: ترتیبات یا موافقت‌نامه‌های دو یا چندجانبه</a:t>
              </a:r>
              <a:endParaRPr lang="en-US" sz="2000" dirty="0">
                <a:cs typeface="B Nazanin" panose="00000400000000000000" pitchFamily="2" charset="-78"/>
              </a:endParaRPr>
            </a:p>
          </p:txBody>
        </p:sp>
      </p:grpSp>
      <p:grpSp>
        <p:nvGrpSpPr>
          <p:cNvPr id="99" name="Group 98"/>
          <p:cNvGrpSpPr/>
          <p:nvPr/>
        </p:nvGrpSpPr>
        <p:grpSpPr>
          <a:xfrm>
            <a:off x="3069722" y="1511609"/>
            <a:ext cx="3096344" cy="5112568"/>
            <a:chOff x="2345512" y="1422274"/>
            <a:chExt cx="3096344" cy="5112568"/>
          </a:xfrm>
        </p:grpSpPr>
        <p:grpSp>
          <p:nvGrpSpPr>
            <p:cNvPr id="91" name="Group 90"/>
            <p:cNvGrpSpPr/>
            <p:nvPr/>
          </p:nvGrpSpPr>
          <p:grpSpPr>
            <a:xfrm>
              <a:off x="2345512" y="1422274"/>
              <a:ext cx="3096344" cy="5112568"/>
              <a:chOff x="5868144" y="1484784"/>
              <a:chExt cx="3096344" cy="5112568"/>
            </a:xfrm>
          </p:grpSpPr>
          <p:sp>
            <p:nvSpPr>
              <p:cNvPr id="92" name="Rounded Rectangle 91"/>
              <p:cNvSpPr/>
              <p:nvPr/>
            </p:nvSpPr>
            <p:spPr>
              <a:xfrm>
                <a:off x="5868144" y="1484784"/>
                <a:ext cx="3096344" cy="511256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93" name="Rectangle 92"/>
              <p:cNvSpPr/>
              <p:nvPr/>
            </p:nvSpPr>
            <p:spPr>
              <a:xfrm>
                <a:off x="6104892" y="1700808"/>
                <a:ext cx="2571564" cy="10081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rtl="1"/>
                <a:r>
                  <a:rPr lang="fa-IR" dirty="0">
                    <a:cs typeface="B Titr" panose="00000700000000000000" pitchFamily="2" charset="-78"/>
                  </a:rPr>
                  <a:t>فصل ششم: کمک فنی و تبادل اطلاعات</a:t>
                </a:r>
                <a:endParaRPr lang="en-US" dirty="0">
                  <a:cs typeface="B Titr" panose="00000700000000000000" pitchFamily="2" charset="-78"/>
                </a:endParaRPr>
              </a:p>
            </p:txBody>
          </p:sp>
          <p:sp>
            <p:nvSpPr>
              <p:cNvPr id="94" name="Rectangle 93"/>
              <p:cNvSpPr/>
              <p:nvPr/>
            </p:nvSpPr>
            <p:spPr>
              <a:xfrm>
                <a:off x="6274550" y="2852936"/>
                <a:ext cx="2232248" cy="79208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rtl="1"/>
                <a:r>
                  <a:rPr lang="fa-IR" sz="2000" dirty="0">
                    <a:cs typeface="B Nazanin" panose="00000400000000000000" pitchFamily="2" charset="-78"/>
                  </a:rPr>
                  <a:t>ماده 60: کمک فنی و آموزشی</a:t>
                </a:r>
                <a:endParaRPr lang="en-US" sz="2000" dirty="0">
                  <a:cs typeface="B Nazanin" panose="00000400000000000000" pitchFamily="2" charset="-78"/>
                </a:endParaRPr>
              </a:p>
            </p:txBody>
          </p:sp>
          <p:sp>
            <p:nvSpPr>
              <p:cNvPr id="95" name="Rectangle 94"/>
              <p:cNvSpPr/>
              <p:nvPr/>
            </p:nvSpPr>
            <p:spPr>
              <a:xfrm>
                <a:off x="6274550" y="3789040"/>
                <a:ext cx="2232248" cy="110386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rtl="1"/>
                <a:r>
                  <a:rPr lang="fa-IR" sz="2000" dirty="0">
                    <a:cs typeface="B Nazanin" panose="00000400000000000000" pitchFamily="2" charset="-78"/>
                  </a:rPr>
                  <a:t>ماده 61: جمع‌آوری، مبادله و تجزیه و تحلیل اطلاعات مربوط به فساد </a:t>
                </a:r>
                <a:endParaRPr lang="en-US" sz="2000" dirty="0">
                  <a:cs typeface="B Nazanin" panose="00000400000000000000" pitchFamily="2" charset="-78"/>
                </a:endParaRPr>
              </a:p>
            </p:txBody>
          </p:sp>
        </p:grpSp>
        <p:sp>
          <p:nvSpPr>
            <p:cNvPr id="98" name="Rectangle 97"/>
            <p:cNvSpPr/>
            <p:nvPr/>
          </p:nvSpPr>
          <p:spPr>
            <a:xfrm>
              <a:off x="2727082" y="4944614"/>
              <a:ext cx="2232248" cy="111267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rtl="1"/>
              <a:r>
                <a:rPr lang="fa-IR" sz="2000" dirty="0">
                  <a:cs typeface="B Nazanin" panose="00000400000000000000" pitchFamily="2" charset="-78"/>
                </a:rPr>
                <a:t>ماده 62: سایر اقدامات: اجرا از طریق توسعه اقتصادی و کمک فنی</a:t>
              </a:r>
              <a:endParaRPr lang="en-US" sz="2000" dirty="0">
                <a:cs typeface="B Nazanin" panose="00000400000000000000" pitchFamily="2" charset="-78"/>
              </a:endParaRPr>
            </a:p>
          </p:txBody>
        </p:sp>
      </p:grpSp>
      <p:grpSp>
        <p:nvGrpSpPr>
          <p:cNvPr id="101" name="Group 100"/>
          <p:cNvGrpSpPr/>
          <p:nvPr/>
        </p:nvGrpSpPr>
        <p:grpSpPr>
          <a:xfrm>
            <a:off x="2417456" y="1538433"/>
            <a:ext cx="3096344" cy="5112568"/>
            <a:chOff x="5868144" y="1484784"/>
            <a:chExt cx="3096344" cy="5112568"/>
          </a:xfrm>
        </p:grpSpPr>
        <p:sp>
          <p:nvSpPr>
            <p:cNvPr id="103" name="Rounded Rectangle 102"/>
            <p:cNvSpPr/>
            <p:nvPr/>
          </p:nvSpPr>
          <p:spPr>
            <a:xfrm>
              <a:off x="5868144" y="1484784"/>
              <a:ext cx="3096344" cy="511256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04" name="Rectangle 103"/>
            <p:cNvSpPr/>
            <p:nvPr/>
          </p:nvSpPr>
          <p:spPr>
            <a:xfrm>
              <a:off x="6104892" y="1700808"/>
              <a:ext cx="2571564" cy="10081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rtl="1"/>
              <a:r>
                <a:rPr lang="fa-IR" dirty="0">
                  <a:cs typeface="B Titr" panose="00000700000000000000" pitchFamily="2" charset="-78"/>
                </a:rPr>
                <a:t>فصل هفتم: راه‌کارهای اجرایی</a:t>
              </a:r>
              <a:endParaRPr lang="en-US" dirty="0">
                <a:cs typeface="B Titr" panose="00000700000000000000" pitchFamily="2" charset="-78"/>
              </a:endParaRPr>
            </a:p>
          </p:txBody>
        </p:sp>
        <p:sp>
          <p:nvSpPr>
            <p:cNvPr id="105" name="Rectangle 104"/>
            <p:cNvSpPr/>
            <p:nvPr/>
          </p:nvSpPr>
          <p:spPr>
            <a:xfrm>
              <a:off x="6274550" y="2852936"/>
              <a:ext cx="2232248" cy="79208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rtl="1"/>
              <a:r>
                <a:rPr lang="fa-IR" sz="2000" dirty="0">
                  <a:cs typeface="B Nazanin" panose="00000400000000000000" pitchFamily="2" charset="-78"/>
                </a:rPr>
                <a:t>ماده 63: فراهمایی کشورهای عضو</a:t>
              </a:r>
              <a:endParaRPr lang="en-US" sz="2000" dirty="0">
                <a:cs typeface="B Nazanin" panose="00000400000000000000" pitchFamily="2" charset="-78"/>
              </a:endParaRPr>
            </a:p>
          </p:txBody>
        </p:sp>
        <p:sp>
          <p:nvSpPr>
            <p:cNvPr id="106" name="Rectangle 105"/>
            <p:cNvSpPr/>
            <p:nvPr/>
          </p:nvSpPr>
          <p:spPr>
            <a:xfrm>
              <a:off x="6274550" y="3789040"/>
              <a:ext cx="2232248" cy="110386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rtl="1"/>
              <a:r>
                <a:rPr lang="fa-IR" sz="2000" dirty="0">
                  <a:cs typeface="B Nazanin" panose="00000400000000000000" pitchFamily="2" charset="-78"/>
                </a:rPr>
                <a:t>ماده 64: دبیرخانه</a:t>
              </a:r>
              <a:endParaRPr lang="en-US" sz="2000" dirty="0">
                <a:cs typeface="B Nazanin" panose="00000400000000000000" pitchFamily="2" charset="-78"/>
              </a:endParaRPr>
            </a:p>
          </p:txBody>
        </p:sp>
      </p:grpSp>
      <p:grpSp>
        <p:nvGrpSpPr>
          <p:cNvPr id="110" name="Group 109"/>
          <p:cNvGrpSpPr/>
          <p:nvPr/>
        </p:nvGrpSpPr>
        <p:grpSpPr>
          <a:xfrm>
            <a:off x="8030" y="1366783"/>
            <a:ext cx="5189868" cy="5112568"/>
            <a:chOff x="1979712" y="1389584"/>
            <a:chExt cx="5189868" cy="5112568"/>
          </a:xfrm>
        </p:grpSpPr>
        <p:grpSp>
          <p:nvGrpSpPr>
            <p:cNvPr id="112" name="Group 111"/>
            <p:cNvGrpSpPr/>
            <p:nvPr/>
          </p:nvGrpSpPr>
          <p:grpSpPr>
            <a:xfrm>
              <a:off x="1979712" y="1389584"/>
              <a:ext cx="5189868" cy="5112568"/>
              <a:chOff x="3774620" y="1484784"/>
              <a:chExt cx="5189868" cy="5112568"/>
            </a:xfrm>
          </p:grpSpPr>
          <p:sp>
            <p:nvSpPr>
              <p:cNvPr id="116" name="Rounded Rectangle 115"/>
              <p:cNvSpPr/>
              <p:nvPr/>
            </p:nvSpPr>
            <p:spPr>
              <a:xfrm>
                <a:off x="3774620" y="1484784"/>
                <a:ext cx="5189868" cy="511256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17" name="Rectangle 116"/>
              <p:cNvSpPr/>
              <p:nvPr/>
            </p:nvSpPr>
            <p:spPr>
              <a:xfrm>
                <a:off x="4710724" y="1579984"/>
                <a:ext cx="2571564" cy="83130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rtl="1"/>
                <a:r>
                  <a:rPr lang="fa-IR" dirty="0">
                    <a:cs typeface="B Titr" panose="00000700000000000000" pitchFamily="2" charset="-78"/>
                  </a:rPr>
                  <a:t>فصل هشتم: مفاد نهایی</a:t>
                </a:r>
                <a:endParaRPr lang="en-US" dirty="0">
                  <a:cs typeface="B Titr" panose="00000700000000000000" pitchFamily="2" charset="-78"/>
                </a:endParaRPr>
              </a:p>
            </p:txBody>
          </p:sp>
          <p:sp>
            <p:nvSpPr>
              <p:cNvPr id="118" name="Rectangle 117"/>
              <p:cNvSpPr/>
              <p:nvPr/>
            </p:nvSpPr>
            <p:spPr>
              <a:xfrm>
                <a:off x="6222892" y="2488703"/>
                <a:ext cx="2571564" cy="613645"/>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rtl="1"/>
                <a:r>
                  <a:rPr lang="fa-IR" sz="2000" dirty="0">
                    <a:cs typeface="B Nazanin" panose="00000400000000000000" pitchFamily="2" charset="-78"/>
                  </a:rPr>
                  <a:t>ماده 65: اجرای کنوانسیون</a:t>
                </a:r>
                <a:endParaRPr lang="en-US" sz="2000" dirty="0">
                  <a:cs typeface="B Nazanin" panose="00000400000000000000" pitchFamily="2" charset="-78"/>
                </a:endParaRPr>
              </a:p>
            </p:txBody>
          </p:sp>
          <p:sp>
            <p:nvSpPr>
              <p:cNvPr id="119" name="Rectangle 118"/>
              <p:cNvSpPr/>
              <p:nvPr/>
            </p:nvSpPr>
            <p:spPr>
              <a:xfrm>
                <a:off x="6222892" y="3193148"/>
                <a:ext cx="2571564" cy="66286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rtl="1"/>
                <a:r>
                  <a:rPr lang="fa-IR" sz="2000" dirty="0">
                    <a:cs typeface="B Nazanin" panose="00000400000000000000" pitchFamily="2" charset="-78"/>
                  </a:rPr>
                  <a:t>ماده 66: حل و فصل اختلاف‌ها</a:t>
                </a:r>
                <a:endParaRPr lang="en-US" sz="2000" dirty="0">
                  <a:cs typeface="B Nazanin" panose="00000400000000000000" pitchFamily="2" charset="-78"/>
                </a:endParaRPr>
              </a:p>
            </p:txBody>
          </p:sp>
          <p:sp>
            <p:nvSpPr>
              <p:cNvPr id="120" name="Rectangle 119"/>
              <p:cNvSpPr/>
              <p:nvPr/>
            </p:nvSpPr>
            <p:spPr>
              <a:xfrm>
                <a:off x="6222892" y="3884240"/>
                <a:ext cx="2571564" cy="55317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rtl="1"/>
                <a:r>
                  <a:rPr lang="fa-IR" sz="2000" dirty="0">
                    <a:cs typeface="B Nazanin" panose="00000400000000000000" pitchFamily="2" charset="-78"/>
                  </a:rPr>
                  <a:t>ماده 67: امضا، تنفیذ، پذیرش، تصویب و الحاق </a:t>
                </a:r>
                <a:endParaRPr lang="en-US" sz="2000" dirty="0">
                  <a:cs typeface="B Nazanin" panose="00000400000000000000" pitchFamily="2" charset="-78"/>
                </a:endParaRPr>
              </a:p>
            </p:txBody>
          </p:sp>
          <p:sp>
            <p:nvSpPr>
              <p:cNvPr id="121" name="Rectangle 120"/>
              <p:cNvSpPr/>
              <p:nvPr/>
            </p:nvSpPr>
            <p:spPr>
              <a:xfrm>
                <a:off x="6222892" y="4500741"/>
                <a:ext cx="2571564" cy="59565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rtl="1"/>
                <a:r>
                  <a:rPr lang="fa-IR" dirty="0">
                    <a:cs typeface="B Nazanin" panose="00000400000000000000" pitchFamily="2" charset="-78"/>
                  </a:rPr>
                  <a:t>ماده 68: لازم‌الاجرا شدن</a:t>
                </a:r>
                <a:endParaRPr lang="en-US" dirty="0">
                  <a:cs typeface="B Nazanin" panose="00000400000000000000" pitchFamily="2" charset="-78"/>
                </a:endParaRPr>
              </a:p>
            </p:txBody>
          </p:sp>
        </p:grpSp>
        <p:sp>
          <p:nvSpPr>
            <p:cNvPr id="113" name="Rectangle 112"/>
            <p:cNvSpPr/>
            <p:nvPr/>
          </p:nvSpPr>
          <p:spPr>
            <a:xfrm>
              <a:off x="4412570" y="5071754"/>
              <a:ext cx="2571564" cy="59565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rtl="1"/>
              <a:r>
                <a:rPr lang="fa-IR" sz="2000" dirty="0">
                  <a:cs typeface="B Nazanin" panose="00000400000000000000" pitchFamily="2" charset="-78"/>
                </a:rPr>
                <a:t>ماده 69: اصلاح</a:t>
              </a:r>
              <a:endParaRPr lang="en-US" sz="2000" dirty="0">
                <a:cs typeface="B Nazanin" panose="00000400000000000000" pitchFamily="2" charset="-78"/>
              </a:endParaRPr>
            </a:p>
          </p:txBody>
        </p:sp>
        <p:sp>
          <p:nvSpPr>
            <p:cNvPr id="114" name="Rectangle 113"/>
            <p:cNvSpPr/>
            <p:nvPr/>
          </p:nvSpPr>
          <p:spPr>
            <a:xfrm>
              <a:off x="4427984" y="5759464"/>
              <a:ext cx="2571564" cy="59565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rtl="1"/>
              <a:r>
                <a:rPr lang="fa-IR" sz="2000" dirty="0">
                  <a:cs typeface="B Nazanin" panose="00000400000000000000" pitchFamily="2" charset="-78"/>
                </a:rPr>
                <a:t>ماده 70: خروج از عضویت</a:t>
              </a:r>
              <a:endParaRPr lang="en-US" sz="2000" dirty="0">
                <a:cs typeface="B Nazanin" panose="00000400000000000000" pitchFamily="2" charset="-78"/>
              </a:endParaRPr>
            </a:p>
          </p:txBody>
        </p:sp>
        <p:sp>
          <p:nvSpPr>
            <p:cNvPr id="115" name="Rectangle 114"/>
            <p:cNvSpPr/>
            <p:nvPr/>
          </p:nvSpPr>
          <p:spPr>
            <a:xfrm>
              <a:off x="1979712" y="2420086"/>
              <a:ext cx="2213324" cy="59565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rtl="1"/>
              <a:r>
                <a:rPr lang="fa-IR" sz="2000" dirty="0">
                  <a:cs typeface="B Nazanin" panose="00000400000000000000" pitchFamily="2" charset="-78"/>
                </a:rPr>
                <a:t>ماده 71: امین اسناد و زبان‌ها</a:t>
              </a:r>
              <a:endParaRPr lang="en-US" sz="2000" dirty="0">
                <a:cs typeface="B Nazanin" panose="00000400000000000000" pitchFamily="2" charset="-78"/>
              </a:endParaRPr>
            </a:p>
          </p:txBody>
        </p:sp>
      </p:grpSp>
    </p:spTree>
    <p:extLst>
      <p:ext uri="{BB962C8B-B14F-4D97-AF65-F5344CB8AC3E}">
        <p14:creationId xmlns:p14="http://schemas.microsoft.com/office/powerpoint/2010/main" val="282323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1" fill="hold" nodeType="clickEffect">
                                  <p:stCondLst>
                                    <p:cond delay="0"/>
                                  </p:stCondLst>
                                  <p:childTnLst>
                                    <p:animEffect transition="out" filter="wipe(up)">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down)">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xit" presetSubtype="1" fill="hold" nodeType="clickEffect">
                                  <p:stCondLst>
                                    <p:cond delay="0"/>
                                  </p:stCondLst>
                                  <p:childTnLst>
                                    <p:animEffect transition="out" filter="wipe(up)">
                                      <p:cBhvr>
                                        <p:cTn id="21" dur="500"/>
                                        <p:tgtEl>
                                          <p:spTgt spid="26"/>
                                        </p:tgtEl>
                                      </p:cBhvr>
                                    </p:animEffect>
                                    <p:set>
                                      <p:cBhvr>
                                        <p:cTn id="22" dur="1" fill="hold">
                                          <p:stCondLst>
                                            <p:cond delay="499"/>
                                          </p:stCondLst>
                                        </p:cTn>
                                        <p:tgtEl>
                                          <p:spTgt spid="2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down)">
                                      <p:cBhvr>
                                        <p:cTn id="27" dur="500"/>
                                        <p:tgtEl>
                                          <p:spTgt spid="5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xit" presetSubtype="1" fill="hold" nodeType="clickEffect">
                                  <p:stCondLst>
                                    <p:cond delay="0"/>
                                  </p:stCondLst>
                                  <p:childTnLst>
                                    <p:animEffect transition="out" filter="wipe(up)">
                                      <p:cBhvr>
                                        <p:cTn id="31" dur="500"/>
                                        <p:tgtEl>
                                          <p:spTgt spid="59"/>
                                        </p:tgtEl>
                                      </p:cBhvr>
                                    </p:animEffect>
                                    <p:set>
                                      <p:cBhvr>
                                        <p:cTn id="32" dur="1" fill="hold">
                                          <p:stCondLst>
                                            <p:cond delay="499"/>
                                          </p:stCondLst>
                                        </p:cTn>
                                        <p:tgtEl>
                                          <p:spTgt spid="5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75"/>
                                        </p:tgtEl>
                                        <p:attrNameLst>
                                          <p:attrName>style.visibility</p:attrName>
                                        </p:attrNameLst>
                                      </p:cBhvr>
                                      <p:to>
                                        <p:strVal val="visible"/>
                                      </p:to>
                                    </p:set>
                                    <p:animEffect transition="in" filter="wipe(down)">
                                      <p:cBhvr>
                                        <p:cTn id="37" dur="500"/>
                                        <p:tgtEl>
                                          <p:spTgt spid="7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xit" presetSubtype="1" fill="hold" nodeType="clickEffect">
                                  <p:stCondLst>
                                    <p:cond delay="0"/>
                                  </p:stCondLst>
                                  <p:childTnLst>
                                    <p:animEffect transition="out" filter="wipe(up)">
                                      <p:cBhvr>
                                        <p:cTn id="41" dur="500"/>
                                        <p:tgtEl>
                                          <p:spTgt spid="75"/>
                                        </p:tgtEl>
                                      </p:cBhvr>
                                    </p:animEffect>
                                    <p:set>
                                      <p:cBhvr>
                                        <p:cTn id="42" dur="1" fill="hold">
                                          <p:stCondLst>
                                            <p:cond delay="499"/>
                                          </p:stCondLst>
                                        </p:cTn>
                                        <p:tgtEl>
                                          <p:spTgt spid="75"/>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90"/>
                                        </p:tgtEl>
                                        <p:attrNameLst>
                                          <p:attrName>style.visibility</p:attrName>
                                        </p:attrNameLst>
                                      </p:cBhvr>
                                      <p:to>
                                        <p:strVal val="visible"/>
                                      </p:to>
                                    </p:set>
                                    <p:animEffect transition="in" filter="wipe(down)">
                                      <p:cBhvr>
                                        <p:cTn id="47" dur="500"/>
                                        <p:tgtEl>
                                          <p:spTgt spid="9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xit" presetSubtype="1" fill="hold" nodeType="clickEffect">
                                  <p:stCondLst>
                                    <p:cond delay="0"/>
                                  </p:stCondLst>
                                  <p:childTnLst>
                                    <p:animEffect transition="out" filter="wipe(up)">
                                      <p:cBhvr>
                                        <p:cTn id="51" dur="500"/>
                                        <p:tgtEl>
                                          <p:spTgt spid="90"/>
                                        </p:tgtEl>
                                      </p:cBhvr>
                                    </p:animEffect>
                                    <p:set>
                                      <p:cBhvr>
                                        <p:cTn id="52" dur="1" fill="hold">
                                          <p:stCondLst>
                                            <p:cond delay="499"/>
                                          </p:stCondLst>
                                        </p:cTn>
                                        <p:tgtEl>
                                          <p:spTgt spid="90"/>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99"/>
                                        </p:tgtEl>
                                        <p:attrNameLst>
                                          <p:attrName>style.visibility</p:attrName>
                                        </p:attrNameLst>
                                      </p:cBhvr>
                                      <p:to>
                                        <p:strVal val="visible"/>
                                      </p:to>
                                    </p:set>
                                    <p:animEffect transition="in" filter="wipe(down)">
                                      <p:cBhvr>
                                        <p:cTn id="57" dur="500"/>
                                        <p:tgtEl>
                                          <p:spTgt spid="99"/>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xit" presetSubtype="1" fill="hold" nodeType="clickEffect">
                                  <p:stCondLst>
                                    <p:cond delay="0"/>
                                  </p:stCondLst>
                                  <p:childTnLst>
                                    <p:animEffect transition="out" filter="wipe(up)">
                                      <p:cBhvr>
                                        <p:cTn id="61" dur="500"/>
                                        <p:tgtEl>
                                          <p:spTgt spid="99"/>
                                        </p:tgtEl>
                                      </p:cBhvr>
                                    </p:animEffect>
                                    <p:set>
                                      <p:cBhvr>
                                        <p:cTn id="62" dur="1" fill="hold">
                                          <p:stCondLst>
                                            <p:cond delay="499"/>
                                          </p:stCondLst>
                                        </p:cTn>
                                        <p:tgtEl>
                                          <p:spTgt spid="99"/>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101"/>
                                        </p:tgtEl>
                                        <p:attrNameLst>
                                          <p:attrName>style.visibility</p:attrName>
                                        </p:attrNameLst>
                                      </p:cBhvr>
                                      <p:to>
                                        <p:strVal val="visible"/>
                                      </p:to>
                                    </p:set>
                                    <p:animEffect transition="in" filter="wipe(down)">
                                      <p:cBhvr>
                                        <p:cTn id="67" dur="500"/>
                                        <p:tgtEl>
                                          <p:spTgt spid="101"/>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xit" presetSubtype="1" fill="hold" nodeType="clickEffect">
                                  <p:stCondLst>
                                    <p:cond delay="0"/>
                                  </p:stCondLst>
                                  <p:childTnLst>
                                    <p:animEffect transition="out" filter="wipe(up)">
                                      <p:cBhvr>
                                        <p:cTn id="71" dur="500"/>
                                        <p:tgtEl>
                                          <p:spTgt spid="101"/>
                                        </p:tgtEl>
                                      </p:cBhvr>
                                    </p:animEffect>
                                    <p:set>
                                      <p:cBhvr>
                                        <p:cTn id="72" dur="1" fill="hold">
                                          <p:stCondLst>
                                            <p:cond delay="499"/>
                                          </p:stCondLst>
                                        </p:cTn>
                                        <p:tgtEl>
                                          <p:spTgt spid="101"/>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22" presetClass="entr" presetSubtype="1" fill="hold" nodeType="clickEffect">
                                  <p:stCondLst>
                                    <p:cond delay="0"/>
                                  </p:stCondLst>
                                  <p:childTnLst>
                                    <p:set>
                                      <p:cBhvr>
                                        <p:cTn id="76" dur="1" fill="hold">
                                          <p:stCondLst>
                                            <p:cond delay="0"/>
                                          </p:stCondLst>
                                        </p:cTn>
                                        <p:tgtEl>
                                          <p:spTgt spid="110"/>
                                        </p:tgtEl>
                                        <p:attrNameLst>
                                          <p:attrName>style.visibility</p:attrName>
                                        </p:attrNameLst>
                                      </p:cBhvr>
                                      <p:to>
                                        <p:strVal val="visible"/>
                                      </p:to>
                                    </p:set>
                                    <p:animEffect transition="in" filter="wipe(up)">
                                      <p:cBhvr>
                                        <p:cTn id="77" dur="5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3048000"/>
            <a:ext cx="4343400" cy="1362075"/>
          </a:xfrm>
        </p:spPr>
        <p:txBody>
          <a:bodyPr anchor="ctr"/>
          <a:lstStyle/>
          <a:p>
            <a:pPr algn="r" rtl="1"/>
            <a:endParaRPr lang="en-US" dirty="0"/>
          </a:p>
        </p:txBody>
      </p:sp>
      <p:sp>
        <p:nvSpPr>
          <p:cNvPr id="5" name="Oval Callout 4">
            <a:hlinkClick r:id="rId2" action="ppaction://hlinkpres?slideindex=1&amp;slidetitle="/>
          </p:cNvPr>
          <p:cNvSpPr/>
          <p:nvPr/>
        </p:nvSpPr>
        <p:spPr>
          <a:xfrm>
            <a:off x="1402773" y="1432645"/>
            <a:ext cx="6477000" cy="3433764"/>
          </a:xfrm>
          <a:prstGeom prst="wedgeEllipseCallout">
            <a:avLst/>
          </a:prstGeom>
          <a:solidFill>
            <a:srgbClr val="C0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a-IR" sz="2800" dirty="0">
                <a:latin typeface="B Titr" panose="00000700000000000000" pitchFamily="2" charset="-78"/>
                <a:cs typeface="B Titr" panose="00000700000000000000" pitchFamily="2" charset="-78"/>
              </a:rPr>
              <a:t>در کنوانسیون مبارزه با فساد 23 عنوان جرم شناسایی شده است.</a:t>
            </a:r>
            <a:endParaRPr lang="en-US" sz="2800" dirty="0">
              <a:latin typeface="B Titr" panose="00000700000000000000" pitchFamily="2" charset="-78"/>
              <a:cs typeface="B Titr" panose="00000700000000000000" pitchFamily="2" charset="-78"/>
            </a:endParaRPr>
          </a:p>
        </p:txBody>
      </p:sp>
    </p:spTree>
    <p:extLst>
      <p:ext uri="{BB962C8B-B14F-4D97-AF65-F5344CB8AC3E}">
        <p14:creationId xmlns:p14="http://schemas.microsoft.com/office/powerpoint/2010/main" val="2044018716"/>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vert="horz" lIns="91440" tIns="45720" rIns="91440" bIns="45720" rtlCol="0" anchor="ctr">
            <a:normAutofit/>
          </a:bodyPr>
          <a:lstStyle/>
          <a:p>
            <a:pPr algn="ctr"/>
            <a:r>
              <a:rPr lang="fa-IR" b="1" dirty="0">
                <a:ln w="6600">
                  <a:solidFill>
                    <a:schemeClr val="accent2"/>
                  </a:solidFill>
                  <a:prstDash val="solid"/>
                </a:ln>
                <a:solidFill>
                  <a:srgbClr val="FFFFFF"/>
                </a:solidFill>
                <a:effectLst>
                  <a:outerShdw dist="38100" dir="2700000" algn="tl" rotWithShape="0">
                    <a:schemeClr val="accent2"/>
                  </a:outerShdw>
                </a:effectLst>
                <a:cs typeface="B Titr" panose="00000700000000000000" pitchFamily="2" charset="-78"/>
              </a:rPr>
              <a:t>وضعیت قانونی مبارزه با فساد در کشور</a:t>
            </a:r>
          </a:p>
        </p:txBody>
      </p:sp>
      <p:grpSp>
        <p:nvGrpSpPr>
          <p:cNvPr id="3" name="Group 2"/>
          <p:cNvGrpSpPr>
            <a:grpSpLocks/>
          </p:cNvGrpSpPr>
          <p:nvPr/>
        </p:nvGrpSpPr>
        <p:grpSpPr bwMode="auto">
          <a:xfrm>
            <a:off x="71827" y="1152866"/>
            <a:ext cx="9072173" cy="5240338"/>
            <a:chOff x="1296" y="1589"/>
            <a:chExt cx="15283" cy="9060"/>
          </a:xfrm>
          <a:solidFill>
            <a:schemeClr val="tx2">
              <a:lumMod val="90000"/>
            </a:schemeClr>
          </a:solidFill>
        </p:grpSpPr>
        <p:grpSp>
          <p:nvGrpSpPr>
            <p:cNvPr id="4" name="Group 3"/>
            <p:cNvGrpSpPr>
              <a:grpSpLocks/>
            </p:cNvGrpSpPr>
            <p:nvPr/>
          </p:nvGrpSpPr>
          <p:grpSpPr bwMode="auto">
            <a:xfrm>
              <a:off x="3638" y="1589"/>
              <a:ext cx="9636" cy="8204"/>
              <a:chOff x="3451" y="1942"/>
              <a:chExt cx="9636" cy="8204"/>
            </a:xfrm>
            <a:grpFill/>
          </p:grpSpPr>
          <p:sp>
            <p:nvSpPr>
              <p:cNvPr id="39940" name="Oval 4"/>
              <p:cNvSpPr>
                <a:spLocks noChangeArrowheads="1"/>
              </p:cNvSpPr>
              <p:nvPr/>
            </p:nvSpPr>
            <p:spPr bwMode="auto">
              <a:xfrm>
                <a:off x="3451" y="1942"/>
                <a:ext cx="9636" cy="8204"/>
              </a:xfrm>
              <a:prstGeom prst="ellipse">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t" anchorCtr="0" compatLnSpc="1">
                <a:prstTxWarp prst="textNoShape">
                  <a:avLst/>
                </a:prstTxWarp>
              </a:bodyPr>
              <a:lstStyle/>
              <a:p>
                <a:pPr marL="0" marR="0" lvl="0" indent="0" defTabSz="914400" rtl="1" eaLnBrk="1" fontAlgn="base" latinLnBrk="0" hangingPunct="1">
                  <a:lnSpc>
                    <a:spcPct val="100000"/>
                  </a:lnSpc>
                  <a:spcBef>
                    <a:spcPct val="0"/>
                  </a:spcBef>
                  <a:spcAft>
                    <a:spcPct val="0"/>
                  </a:spcAft>
                  <a:buClrTx/>
                  <a:buSzTx/>
                  <a:buFontTx/>
                  <a:buNone/>
                  <a:tabLst/>
                </a:pPr>
                <a:endParaRPr kumimoji="0" lang="fa-IR" sz="1200" b="0" i="0" u="none" strike="noStrike" cap="none" normalizeH="0" baseline="0">
                  <a:ln>
                    <a:noFill/>
                  </a:ln>
                  <a:solidFill>
                    <a:schemeClr val="tx1"/>
                  </a:solidFill>
                  <a:effectLst/>
                  <a:latin typeface="Arial" pitchFamily="34" charset="0"/>
                  <a:cs typeface="B Mitra" pitchFamily="2" charset="-78"/>
                </a:endParaRPr>
              </a:p>
            </p:txBody>
          </p:sp>
          <p:sp>
            <p:nvSpPr>
              <p:cNvPr id="39941" name="Rectangle 5"/>
              <p:cNvSpPr>
                <a:spLocks noChangeArrowheads="1"/>
              </p:cNvSpPr>
              <p:nvPr/>
            </p:nvSpPr>
            <p:spPr bwMode="auto">
              <a:xfrm>
                <a:off x="12403" y="4936"/>
                <a:ext cx="514" cy="459"/>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t" anchorCtr="0" compatLnSpc="1">
                <a:prstTxWarp prst="textNoShape">
                  <a:avLst/>
                </a:prstTxWarp>
              </a:bodyPr>
              <a:lstStyle/>
              <a:p>
                <a:pPr marL="0" marR="0" lvl="0" indent="0" defTabSz="914400" rtl="1" eaLnBrk="1" fontAlgn="base" latinLnBrk="0" hangingPunct="1">
                  <a:lnSpc>
                    <a:spcPct val="100000"/>
                  </a:lnSpc>
                  <a:spcBef>
                    <a:spcPct val="0"/>
                  </a:spcBef>
                  <a:spcAft>
                    <a:spcPts val="1000"/>
                  </a:spcAft>
                  <a:buClrTx/>
                  <a:buSzTx/>
                  <a:buFontTx/>
                  <a:buNone/>
                  <a:tabLst/>
                </a:pPr>
                <a:r>
                  <a:rPr kumimoji="0" lang="fa-IR" sz="1200" b="0" i="0" u="none" strike="noStrike" cap="none" normalizeH="0" baseline="0" dirty="0">
                    <a:ln>
                      <a:noFill/>
                    </a:ln>
                    <a:solidFill>
                      <a:schemeClr val="tx1"/>
                    </a:solidFill>
                    <a:effectLst/>
                    <a:latin typeface="Calibri" pitchFamily="34" charset="0"/>
                    <a:ea typeface="Arial" pitchFamily="34" charset="0"/>
                    <a:cs typeface="B Mitra" pitchFamily="2" charset="-78"/>
                  </a:rPr>
                  <a:t>2</a:t>
                </a:r>
                <a:endParaRPr kumimoji="0" lang="fa-IR" sz="1200" b="0" i="0" u="none" strike="noStrike" cap="none" normalizeH="0" baseline="0" dirty="0">
                  <a:ln>
                    <a:noFill/>
                  </a:ln>
                  <a:solidFill>
                    <a:schemeClr val="tx1"/>
                  </a:solidFill>
                  <a:effectLst/>
                  <a:latin typeface="Arial" pitchFamily="34" charset="0"/>
                  <a:cs typeface="B Mitra" pitchFamily="2" charset="-78"/>
                </a:endParaRPr>
              </a:p>
            </p:txBody>
          </p:sp>
          <p:sp>
            <p:nvSpPr>
              <p:cNvPr id="39942" name="Rectangle 6"/>
              <p:cNvSpPr>
                <a:spLocks noChangeArrowheads="1"/>
              </p:cNvSpPr>
              <p:nvPr/>
            </p:nvSpPr>
            <p:spPr bwMode="auto">
              <a:xfrm>
                <a:off x="12109" y="5951"/>
                <a:ext cx="514" cy="459"/>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t" anchorCtr="0" compatLnSpc="1">
                <a:prstTxWarp prst="textNoShape">
                  <a:avLst/>
                </a:prstTxWarp>
              </a:bodyPr>
              <a:lstStyle/>
              <a:p>
                <a:pPr marL="0" marR="0" lvl="0" indent="0" defTabSz="914400" rtl="1" eaLnBrk="1" fontAlgn="base" latinLnBrk="0" hangingPunct="1">
                  <a:lnSpc>
                    <a:spcPct val="100000"/>
                  </a:lnSpc>
                  <a:spcBef>
                    <a:spcPct val="0"/>
                  </a:spcBef>
                  <a:spcAft>
                    <a:spcPts val="1000"/>
                  </a:spcAft>
                  <a:buClrTx/>
                  <a:buSzTx/>
                  <a:buFontTx/>
                  <a:buNone/>
                  <a:tabLst/>
                </a:pPr>
                <a:r>
                  <a:rPr lang="fa-IR" sz="1200" dirty="0">
                    <a:solidFill>
                      <a:schemeClr val="tx1"/>
                    </a:solidFill>
                    <a:latin typeface="Calibri" pitchFamily="34" charset="0"/>
                    <a:cs typeface="B Mitra" pitchFamily="2" charset="-78"/>
                  </a:rPr>
                  <a:t>3</a:t>
                </a:r>
                <a:endParaRPr kumimoji="0" lang="fa-IR" sz="1200" b="0" i="0" u="none" strike="noStrike" cap="none" normalizeH="0" baseline="0" dirty="0">
                  <a:ln>
                    <a:noFill/>
                  </a:ln>
                  <a:solidFill>
                    <a:schemeClr val="tx1"/>
                  </a:solidFill>
                  <a:effectLst/>
                  <a:latin typeface="Arial" pitchFamily="34" charset="0"/>
                  <a:cs typeface="B Mitra" pitchFamily="2" charset="-78"/>
                </a:endParaRPr>
              </a:p>
            </p:txBody>
          </p:sp>
          <p:sp>
            <p:nvSpPr>
              <p:cNvPr id="39943" name="Rectangle 7"/>
              <p:cNvSpPr>
                <a:spLocks noChangeArrowheads="1"/>
              </p:cNvSpPr>
              <p:nvPr/>
            </p:nvSpPr>
            <p:spPr bwMode="auto">
              <a:xfrm>
                <a:off x="12100" y="7117"/>
                <a:ext cx="391" cy="459"/>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t" anchorCtr="0" compatLnSpc="1">
                <a:prstTxWarp prst="textNoShape">
                  <a:avLst/>
                </a:prstTxWarp>
              </a:bodyPr>
              <a:lstStyle/>
              <a:p>
                <a:pPr marL="0" marR="0" lvl="0" indent="0" defTabSz="914400" rtl="1" eaLnBrk="1" fontAlgn="base" latinLnBrk="0" hangingPunct="1">
                  <a:lnSpc>
                    <a:spcPct val="100000"/>
                  </a:lnSpc>
                  <a:spcBef>
                    <a:spcPct val="0"/>
                  </a:spcBef>
                  <a:spcAft>
                    <a:spcPts val="1000"/>
                  </a:spcAft>
                  <a:buClrTx/>
                  <a:buSzTx/>
                  <a:buFontTx/>
                  <a:buNone/>
                  <a:tabLst/>
                </a:pPr>
                <a:r>
                  <a:rPr lang="fa-IR" sz="1200" dirty="0">
                    <a:solidFill>
                      <a:schemeClr val="tx1"/>
                    </a:solidFill>
                    <a:latin typeface="Calibri" pitchFamily="34" charset="0"/>
                    <a:cs typeface="B Mitra" pitchFamily="2" charset="-78"/>
                  </a:rPr>
                  <a:t>4</a:t>
                </a:r>
                <a:endParaRPr kumimoji="0" lang="fa-IR" sz="1200" b="0" i="0" u="none" strike="noStrike" cap="none" normalizeH="0" baseline="0" dirty="0">
                  <a:ln>
                    <a:noFill/>
                  </a:ln>
                  <a:solidFill>
                    <a:schemeClr val="tx1"/>
                  </a:solidFill>
                  <a:effectLst/>
                  <a:latin typeface="Arial" pitchFamily="34" charset="0"/>
                  <a:cs typeface="B Mitra" pitchFamily="2" charset="-78"/>
                </a:endParaRPr>
              </a:p>
            </p:txBody>
          </p:sp>
          <p:sp>
            <p:nvSpPr>
              <p:cNvPr id="39944" name="Rectangle 8"/>
              <p:cNvSpPr>
                <a:spLocks noChangeArrowheads="1"/>
              </p:cNvSpPr>
              <p:nvPr/>
            </p:nvSpPr>
            <p:spPr bwMode="auto">
              <a:xfrm>
                <a:off x="11124" y="8431"/>
                <a:ext cx="514" cy="459"/>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t" anchorCtr="0" compatLnSpc="1">
                <a:prstTxWarp prst="textNoShape">
                  <a:avLst/>
                </a:prstTxWarp>
              </a:bodyPr>
              <a:lstStyle/>
              <a:p>
                <a:pPr marL="0" marR="0" lvl="0" indent="0" defTabSz="914400" rtl="1" eaLnBrk="1" fontAlgn="base" latinLnBrk="0" hangingPunct="1">
                  <a:lnSpc>
                    <a:spcPct val="100000"/>
                  </a:lnSpc>
                  <a:spcBef>
                    <a:spcPct val="0"/>
                  </a:spcBef>
                  <a:spcAft>
                    <a:spcPts val="1000"/>
                  </a:spcAft>
                  <a:buClrTx/>
                  <a:buSzTx/>
                  <a:buFontTx/>
                  <a:buNone/>
                  <a:tabLst/>
                </a:pPr>
                <a:r>
                  <a:rPr kumimoji="0" lang="fa-IR" sz="1200" b="0" i="0" u="none" strike="noStrike" cap="none" normalizeH="0" baseline="0" dirty="0">
                    <a:ln>
                      <a:noFill/>
                    </a:ln>
                    <a:solidFill>
                      <a:schemeClr val="tx1"/>
                    </a:solidFill>
                    <a:effectLst/>
                    <a:latin typeface="Calibri" pitchFamily="34" charset="0"/>
                    <a:ea typeface="Arial" pitchFamily="34" charset="0"/>
                    <a:cs typeface="B Mitra" pitchFamily="2" charset="-78"/>
                  </a:rPr>
                  <a:t>5</a:t>
                </a:r>
                <a:endParaRPr kumimoji="0" lang="fa-IR" sz="1200" b="0" i="0" u="none" strike="noStrike" cap="none" normalizeH="0" baseline="0" dirty="0">
                  <a:ln>
                    <a:noFill/>
                  </a:ln>
                  <a:solidFill>
                    <a:schemeClr val="tx1"/>
                  </a:solidFill>
                  <a:effectLst/>
                  <a:latin typeface="Arial" pitchFamily="34" charset="0"/>
                  <a:cs typeface="B Mitra" pitchFamily="2" charset="-78"/>
                </a:endParaRPr>
              </a:p>
            </p:txBody>
          </p:sp>
        </p:grpSp>
        <p:grpSp>
          <p:nvGrpSpPr>
            <p:cNvPr id="5" name="Group 9"/>
            <p:cNvGrpSpPr>
              <a:grpSpLocks/>
            </p:cNvGrpSpPr>
            <p:nvPr/>
          </p:nvGrpSpPr>
          <p:grpSpPr bwMode="auto">
            <a:xfrm>
              <a:off x="4066" y="2309"/>
              <a:ext cx="8558" cy="6978"/>
              <a:chOff x="3879" y="2795"/>
              <a:chExt cx="8558" cy="6978"/>
            </a:xfrm>
            <a:grpFill/>
          </p:grpSpPr>
          <p:sp>
            <p:nvSpPr>
              <p:cNvPr id="39946" name="Rectangle 10"/>
              <p:cNvSpPr>
                <a:spLocks noChangeArrowheads="1"/>
              </p:cNvSpPr>
              <p:nvPr/>
            </p:nvSpPr>
            <p:spPr bwMode="auto">
              <a:xfrm>
                <a:off x="8345" y="2795"/>
                <a:ext cx="2335" cy="1081"/>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defTabSz="914400" rtl="1" eaLnBrk="1" fontAlgn="base" latinLnBrk="0" hangingPunct="1">
                  <a:lnSpc>
                    <a:spcPct val="100000"/>
                  </a:lnSpc>
                  <a:spcBef>
                    <a:spcPct val="0"/>
                  </a:spcBef>
                  <a:spcAft>
                    <a:spcPts val="1000"/>
                  </a:spcAft>
                  <a:buClrTx/>
                  <a:buSzTx/>
                  <a:buFontTx/>
                  <a:buNone/>
                  <a:tabLst/>
                </a:pPr>
                <a:r>
                  <a:rPr kumimoji="0" lang="fa-IR" sz="1200" b="0" i="0" u="none" strike="noStrike" cap="none" normalizeH="0" baseline="0" dirty="0">
                    <a:ln>
                      <a:noFill/>
                    </a:ln>
                    <a:solidFill>
                      <a:schemeClr val="tx1"/>
                    </a:solidFill>
                    <a:effectLst/>
                    <a:latin typeface="Calibri" pitchFamily="34" charset="0"/>
                    <a:ea typeface="Arial" pitchFamily="34" charset="0"/>
                    <a:cs typeface="B Mitra" pitchFamily="2" charset="-78"/>
                  </a:rPr>
                  <a:t>قانون رسیدگی به دارایی‌های مقامات وکارکنان</a:t>
                </a:r>
                <a:endParaRPr kumimoji="0" lang="fa-IR" sz="1200" b="0" i="0" u="none" strike="noStrike" cap="none" normalizeH="0" baseline="0" dirty="0">
                  <a:ln>
                    <a:noFill/>
                  </a:ln>
                  <a:solidFill>
                    <a:schemeClr val="tx1"/>
                  </a:solidFill>
                  <a:effectLst/>
                  <a:latin typeface="Arial" pitchFamily="34" charset="0"/>
                  <a:cs typeface="B Mitra" pitchFamily="2" charset="-78"/>
                </a:endParaRPr>
              </a:p>
            </p:txBody>
          </p:sp>
          <p:sp>
            <p:nvSpPr>
              <p:cNvPr id="39947" name="Rectangle 11"/>
              <p:cNvSpPr>
                <a:spLocks noChangeArrowheads="1"/>
              </p:cNvSpPr>
              <p:nvPr/>
            </p:nvSpPr>
            <p:spPr bwMode="auto">
              <a:xfrm>
                <a:off x="10092" y="4276"/>
                <a:ext cx="2345" cy="1049"/>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defTabSz="914400" rtl="1" eaLnBrk="1" fontAlgn="base" latinLnBrk="0" hangingPunct="1">
                  <a:lnSpc>
                    <a:spcPct val="100000"/>
                  </a:lnSpc>
                  <a:spcBef>
                    <a:spcPct val="0"/>
                  </a:spcBef>
                  <a:spcAft>
                    <a:spcPts val="1000"/>
                  </a:spcAft>
                  <a:buClrTx/>
                  <a:buSzTx/>
                  <a:buFontTx/>
                  <a:buNone/>
                  <a:tabLst/>
                </a:pPr>
                <a:r>
                  <a:rPr kumimoji="0" lang="fa-IR" sz="1200" b="0" i="0" u="none" strike="noStrike" cap="none" normalizeH="0" baseline="0" dirty="0">
                    <a:ln>
                      <a:noFill/>
                    </a:ln>
                    <a:solidFill>
                      <a:schemeClr val="tx1"/>
                    </a:solidFill>
                    <a:effectLst/>
                    <a:latin typeface="Calibri" pitchFamily="34" charset="0"/>
                    <a:ea typeface="Arial" pitchFamily="34" charset="0"/>
                    <a:cs typeface="B Mitra" pitchFamily="2" charset="-78"/>
                  </a:rPr>
                  <a:t>قانون رسیدگی به دارایی‌های وزارء و ...</a:t>
                </a:r>
                <a:endParaRPr kumimoji="0" lang="fa-IR" sz="1200" b="0" i="0" u="none" strike="noStrike" cap="none" normalizeH="0" baseline="0" dirty="0">
                  <a:ln>
                    <a:noFill/>
                  </a:ln>
                  <a:solidFill>
                    <a:schemeClr val="tx1"/>
                  </a:solidFill>
                  <a:effectLst/>
                  <a:latin typeface="Arial" pitchFamily="34" charset="0"/>
                  <a:cs typeface="B Mitra" pitchFamily="2" charset="-78"/>
                </a:endParaRPr>
              </a:p>
            </p:txBody>
          </p:sp>
          <p:sp>
            <p:nvSpPr>
              <p:cNvPr id="39948" name="Rectangle 12"/>
              <p:cNvSpPr>
                <a:spLocks noChangeArrowheads="1"/>
              </p:cNvSpPr>
              <p:nvPr/>
            </p:nvSpPr>
            <p:spPr bwMode="auto">
              <a:xfrm>
                <a:off x="10091" y="5694"/>
                <a:ext cx="2026" cy="918"/>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t" anchorCtr="0" compatLnSpc="1">
                <a:prstTxWarp prst="textNoShape">
                  <a:avLst/>
                </a:prstTxWarp>
              </a:bodyPr>
              <a:lstStyle/>
              <a:p>
                <a:pPr marL="0" marR="0" lvl="0" indent="0" defTabSz="914400" rtl="1" eaLnBrk="1" fontAlgn="base" latinLnBrk="0" hangingPunct="1">
                  <a:lnSpc>
                    <a:spcPct val="100000"/>
                  </a:lnSpc>
                  <a:spcBef>
                    <a:spcPct val="0"/>
                  </a:spcBef>
                  <a:spcAft>
                    <a:spcPts val="1000"/>
                  </a:spcAft>
                  <a:buClrTx/>
                  <a:buSzTx/>
                  <a:buFontTx/>
                  <a:buNone/>
                  <a:tabLst/>
                </a:pPr>
                <a:r>
                  <a:rPr kumimoji="0" lang="fa-IR" sz="1200" b="0" i="0" u="none" strike="noStrike" cap="none" normalizeH="0" baseline="0" dirty="0">
                    <a:ln>
                      <a:noFill/>
                    </a:ln>
                    <a:solidFill>
                      <a:schemeClr val="tx1"/>
                    </a:solidFill>
                    <a:effectLst/>
                    <a:latin typeface="Calibri" pitchFamily="34" charset="0"/>
                    <a:ea typeface="Arial" pitchFamily="34" charset="0"/>
                    <a:cs typeface="B Mitra" pitchFamily="2" charset="-78"/>
                  </a:rPr>
                  <a:t>قانون ممنوعیت تصدّی بیش از یک شغل</a:t>
                </a:r>
                <a:endParaRPr kumimoji="0" lang="fa-IR" sz="1200" b="0" i="0" u="none" strike="noStrike" cap="none" normalizeH="0" baseline="0" dirty="0">
                  <a:ln>
                    <a:noFill/>
                  </a:ln>
                  <a:solidFill>
                    <a:schemeClr val="tx1"/>
                  </a:solidFill>
                  <a:effectLst/>
                  <a:latin typeface="Arial" pitchFamily="34" charset="0"/>
                  <a:cs typeface="B Mitra" pitchFamily="2" charset="-78"/>
                </a:endParaRPr>
              </a:p>
            </p:txBody>
          </p:sp>
          <p:sp>
            <p:nvSpPr>
              <p:cNvPr id="39949" name="Rectangle 13"/>
              <p:cNvSpPr>
                <a:spLocks noChangeArrowheads="1"/>
              </p:cNvSpPr>
              <p:nvPr/>
            </p:nvSpPr>
            <p:spPr bwMode="auto">
              <a:xfrm>
                <a:off x="9805" y="7028"/>
                <a:ext cx="2257" cy="672"/>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defTabSz="914400" rtl="1" eaLnBrk="1" fontAlgn="base" latinLnBrk="0" hangingPunct="1">
                  <a:lnSpc>
                    <a:spcPct val="100000"/>
                  </a:lnSpc>
                  <a:spcBef>
                    <a:spcPct val="0"/>
                  </a:spcBef>
                  <a:spcAft>
                    <a:spcPts val="1000"/>
                  </a:spcAft>
                  <a:buClrTx/>
                  <a:buSzTx/>
                  <a:buFontTx/>
                  <a:buNone/>
                  <a:tabLst/>
                </a:pPr>
                <a:r>
                  <a:rPr kumimoji="0" lang="fa-IR" sz="1200" b="0" i="0" u="none" strike="noStrike" cap="none" normalizeH="0" baseline="0" dirty="0">
                    <a:ln>
                      <a:noFill/>
                    </a:ln>
                    <a:solidFill>
                      <a:schemeClr val="tx1"/>
                    </a:solidFill>
                    <a:effectLst/>
                    <a:latin typeface="Calibri" pitchFamily="34" charset="0"/>
                    <a:ea typeface="Arial" pitchFamily="34" charset="0"/>
                    <a:cs typeface="B Mitra" pitchFamily="2" charset="-78"/>
                  </a:rPr>
                  <a:t>قانون مبارزه با پولشویی</a:t>
                </a:r>
                <a:endParaRPr kumimoji="0" lang="fa-IR" sz="1200" b="0" i="0" u="none" strike="noStrike" cap="none" normalizeH="0" baseline="0" dirty="0">
                  <a:ln>
                    <a:noFill/>
                  </a:ln>
                  <a:solidFill>
                    <a:schemeClr val="tx1"/>
                  </a:solidFill>
                  <a:effectLst/>
                  <a:latin typeface="Arial" pitchFamily="34" charset="0"/>
                  <a:cs typeface="B Mitra" pitchFamily="2" charset="-78"/>
                </a:endParaRPr>
              </a:p>
            </p:txBody>
          </p:sp>
          <p:sp>
            <p:nvSpPr>
              <p:cNvPr id="39950" name="Rectangle 14"/>
              <p:cNvSpPr>
                <a:spLocks noChangeArrowheads="1"/>
              </p:cNvSpPr>
              <p:nvPr/>
            </p:nvSpPr>
            <p:spPr bwMode="auto">
              <a:xfrm>
                <a:off x="9450" y="8106"/>
                <a:ext cx="2347" cy="49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t" anchorCtr="0" compatLnSpc="1">
                <a:prstTxWarp prst="textNoShape">
                  <a:avLst/>
                </a:prstTxWarp>
              </a:bodyPr>
              <a:lstStyle/>
              <a:p>
                <a:pPr marL="0" marR="0" lvl="0" indent="0" defTabSz="914400" rtl="1" eaLnBrk="1" fontAlgn="base" latinLnBrk="0" hangingPunct="1">
                  <a:lnSpc>
                    <a:spcPct val="100000"/>
                  </a:lnSpc>
                  <a:spcBef>
                    <a:spcPct val="0"/>
                  </a:spcBef>
                  <a:spcAft>
                    <a:spcPts val="1000"/>
                  </a:spcAft>
                  <a:buClrTx/>
                  <a:buSzTx/>
                  <a:buFontTx/>
                  <a:buNone/>
                  <a:tabLst/>
                </a:pPr>
                <a:r>
                  <a:rPr kumimoji="0" lang="fa-IR" sz="1200" b="0" i="0" u="none" strike="noStrike" cap="none" normalizeH="0" baseline="0" dirty="0">
                    <a:ln>
                      <a:noFill/>
                    </a:ln>
                    <a:solidFill>
                      <a:schemeClr val="tx1"/>
                    </a:solidFill>
                    <a:effectLst/>
                    <a:latin typeface="Calibri" pitchFamily="34" charset="0"/>
                    <a:ea typeface="Arial" pitchFamily="34" charset="0"/>
                    <a:cs typeface="B Mitra" pitchFamily="2" charset="-78"/>
                  </a:rPr>
                  <a:t>برنامه ارتقای سلامت اداری</a:t>
                </a:r>
                <a:endParaRPr kumimoji="0" lang="fa-IR" sz="1200" b="0" i="0" u="none" strike="noStrike" cap="none" normalizeH="0" baseline="0" dirty="0">
                  <a:ln>
                    <a:noFill/>
                  </a:ln>
                  <a:solidFill>
                    <a:schemeClr val="tx1"/>
                  </a:solidFill>
                  <a:effectLst/>
                  <a:latin typeface="Arial" pitchFamily="34" charset="0"/>
                  <a:cs typeface="B Mitra" pitchFamily="2" charset="-78"/>
                </a:endParaRPr>
              </a:p>
            </p:txBody>
          </p:sp>
          <p:sp>
            <p:nvSpPr>
              <p:cNvPr id="39951" name="Rectangle 15"/>
              <p:cNvSpPr>
                <a:spLocks noChangeArrowheads="1"/>
              </p:cNvSpPr>
              <p:nvPr/>
            </p:nvSpPr>
            <p:spPr bwMode="auto">
              <a:xfrm>
                <a:off x="6219" y="8693"/>
                <a:ext cx="3199" cy="588"/>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defTabSz="914400" rtl="1" eaLnBrk="1" fontAlgn="base" latinLnBrk="0" hangingPunct="1">
                  <a:lnSpc>
                    <a:spcPct val="100000"/>
                  </a:lnSpc>
                  <a:spcBef>
                    <a:spcPct val="0"/>
                  </a:spcBef>
                  <a:spcAft>
                    <a:spcPts val="1000"/>
                  </a:spcAft>
                  <a:buClrTx/>
                  <a:buSzTx/>
                  <a:buFontTx/>
                  <a:buNone/>
                  <a:tabLst/>
                </a:pPr>
                <a:r>
                  <a:rPr kumimoji="0" lang="fa-IR" sz="1200" b="0" i="0" u="none" strike="noStrike" cap="none" normalizeH="0" baseline="0" dirty="0">
                    <a:ln>
                      <a:noFill/>
                    </a:ln>
                    <a:solidFill>
                      <a:schemeClr val="tx1"/>
                    </a:solidFill>
                    <a:effectLst/>
                    <a:latin typeface="Calibri" pitchFamily="34" charset="0"/>
                    <a:ea typeface="Arial" pitchFamily="34" charset="0"/>
                    <a:cs typeface="B Mitra" pitchFamily="2" charset="-78"/>
                  </a:rPr>
                  <a:t>آئین‌نامه پیش‌گیری و مبارزه با پولشویی</a:t>
                </a:r>
                <a:endParaRPr kumimoji="0" lang="fa-IR" sz="1200" b="0" i="0" u="none" strike="noStrike" cap="none" normalizeH="0" baseline="0" dirty="0">
                  <a:ln>
                    <a:noFill/>
                  </a:ln>
                  <a:solidFill>
                    <a:schemeClr val="tx1"/>
                  </a:solidFill>
                  <a:effectLst/>
                  <a:latin typeface="Arial" pitchFamily="34" charset="0"/>
                  <a:cs typeface="B Mitra" pitchFamily="2" charset="-78"/>
                </a:endParaRPr>
              </a:p>
            </p:txBody>
          </p:sp>
          <p:sp>
            <p:nvSpPr>
              <p:cNvPr id="39952" name="Rectangle 16"/>
              <p:cNvSpPr>
                <a:spLocks noChangeArrowheads="1"/>
              </p:cNvSpPr>
              <p:nvPr/>
            </p:nvSpPr>
            <p:spPr bwMode="auto">
              <a:xfrm>
                <a:off x="4404" y="7368"/>
                <a:ext cx="2080" cy="918"/>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defTabSz="914400" rtl="1" eaLnBrk="1" fontAlgn="base" latinLnBrk="0" hangingPunct="1">
                  <a:lnSpc>
                    <a:spcPct val="100000"/>
                  </a:lnSpc>
                  <a:spcBef>
                    <a:spcPct val="0"/>
                  </a:spcBef>
                  <a:spcAft>
                    <a:spcPts val="1000"/>
                  </a:spcAft>
                  <a:buClrTx/>
                  <a:buSzTx/>
                  <a:buFontTx/>
                  <a:buNone/>
                  <a:tabLst/>
                </a:pPr>
                <a:r>
                  <a:rPr kumimoji="0" lang="fa-IR" sz="1200" b="0" i="0" u="none" strike="noStrike" cap="none" normalizeH="0" baseline="0" dirty="0">
                    <a:ln>
                      <a:noFill/>
                    </a:ln>
                    <a:solidFill>
                      <a:schemeClr val="tx1"/>
                    </a:solidFill>
                    <a:effectLst/>
                    <a:latin typeface="Calibri" pitchFamily="34" charset="0"/>
                    <a:ea typeface="Arial" pitchFamily="34" charset="0"/>
                    <a:cs typeface="B Mitra" pitchFamily="2" charset="-78"/>
                  </a:rPr>
                  <a:t>قاون منع اخذپورسانت در معاملات خارجی</a:t>
                </a:r>
                <a:endParaRPr kumimoji="0" lang="fa-IR" sz="1200" b="0" i="0" u="none" strike="noStrike" cap="none" normalizeH="0" baseline="0" dirty="0">
                  <a:ln>
                    <a:noFill/>
                  </a:ln>
                  <a:solidFill>
                    <a:schemeClr val="tx1"/>
                  </a:solidFill>
                  <a:effectLst/>
                  <a:latin typeface="Arial" pitchFamily="34" charset="0"/>
                  <a:cs typeface="B Mitra" pitchFamily="2" charset="-78"/>
                </a:endParaRPr>
              </a:p>
            </p:txBody>
          </p:sp>
          <p:sp>
            <p:nvSpPr>
              <p:cNvPr id="39953" name="Rectangle 17"/>
              <p:cNvSpPr>
                <a:spLocks noChangeArrowheads="1"/>
              </p:cNvSpPr>
              <p:nvPr/>
            </p:nvSpPr>
            <p:spPr bwMode="auto">
              <a:xfrm>
                <a:off x="3912" y="5896"/>
                <a:ext cx="1969" cy="673"/>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defTabSz="914400" rtl="1" eaLnBrk="1" fontAlgn="base" latinLnBrk="0" hangingPunct="1">
                  <a:lnSpc>
                    <a:spcPct val="100000"/>
                  </a:lnSpc>
                  <a:spcBef>
                    <a:spcPct val="0"/>
                  </a:spcBef>
                  <a:spcAft>
                    <a:spcPts val="1000"/>
                  </a:spcAft>
                  <a:buClrTx/>
                  <a:buSzTx/>
                  <a:buFontTx/>
                  <a:buNone/>
                  <a:tabLst/>
                </a:pPr>
                <a:r>
                  <a:rPr kumimoji="0" lang="fa-IR" sz="1200" b="0" i="0" u="none" strike="noStrike" cap="none" normalizeH="0" baseline="0" dirty="0">
                    <a:ln>
                      <a:noFill/>
                    </a:ln>
                    <a:solidFill>
                      <a:schemeClr val="tx1"/>
                    </a:solidFill>
                    <a:effectLst/>
                    <a:latin typeface="Calibri" pitchFamily="34" charset="0"/>
                    <a:ea typeface="Arial" pitchFamily="34" charset="0"/>
                    <a:cs typeface="B Mitra" pitchFamily="2" charset="-78"/>
                  </a:rPr>
                  <a:t>قانون منع اعمال نفوذ ...</a:t>
                </a:r>
                <a:endParaRPr kumimoji="0" lang="fa-IR" sz="1200" b="0" i="0" u="none" strike="noStrike" cap="none" normalizeH="0" baseline="0" dirty="0">
                  <a:ln>
                    <a:noFill/>
                  </a:ln>
                  <a:solidFill>
                    <a:schemeClr val="tx1"/>
                  </a:solidFill>
                  <a:effectLst/>
                  <a:latin typeface="Arial" pitchFamily="34" charset="0"/>
                  <a:cs typeface="B Mitra" pitchFamily="2" charset="-78"/>
                </a:endParaRPr>
              </a:p>
            </p:txBody>
          </p:sp>
          <p:sp>
            <p:nvSpPr>
              <p:cNvPr id="39954" name="Rectangle 18"/>
              <p:cNvSpPr>
                <a:spLocks noChangeArrowheads="1"/>
              </p:cNvSpPr>
              <p:nvPr/>
            </p:nvSpPr>
            <p:spPr bwMode="auto">
              <a:xfrm>
                <a:off x="5848" y="2795"/>
                <a:ext cx="2059" cy="1081"/>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defTabSz="914400" rtl="1" eaLnBrk="1" fontAlgn="base" latinLnBrk="0" hangingPunct="1">
                  <a:lnSpc>
                    <a:spcPct val="100000"/>
                  </a:lnSpc>
                  <a:spcBef>
                    <a:spcPct val="0"/>
                  </a:spcBef>
                  <a:spcAft>
                    <a:spcPts val="1000"/>
                  </a:spcAft>
                  <a:buClrTx/>
                  <a:buSzTx/>
                  <a:buFontTx/>
                  <a:buNone/>
                  <a:tabLst/>
                </a:pPr>
                <a:r>
                  <a:rPr kumimoji="0" lang="fa-IR" sz="1200" b="0" i="0" u="none" strike="noStrike" cap="none" normalizeH="0" baseline="0" dirty="0">
                    <a:ln>
                      <a:noFill/>
                    </a:ln>
                    <a:solidFill>
                      <a:schemeClr val="tx1"/>
                    </a:solidFill>
                    <a:effectLst/>
                    <a:latin typeface="Calibri" pitchFamily="34" charset="0"/>
                    <a:ea typeface="Arial" pitchFamily="34" charset="0"/>
                    <a:cs typeface="B Mitra" pitchFamily="2" charset="-78"/>
                  </a:rPr>
                  <a:t>قانون تشدید مجازات مرتکبین ارتشاء و اختلاس</a:t>
                </a:r>
                <a:endParaRPr kumimoji="0" lang="fa-IR" sz="1200" b="0" i="0" u="none" strike="noStrike" cap="none" normalizeH="0" baseline="0" dirty="0">
                  <a:ln>
                    <a:noFill/>
                  </a:ln>
                  <a:solidFill>
                    <a:schemeClr val="tx1"/>
                  </a:solidFill>
                  <a:effectLst/>
                  <a:latin typeface="Arial" pitchFamily="34" charset="0"/>
                  <a:cs typeface="B Mitra" pitchFamily="2" charset="-78"/>
                </a:endParaRPr>
              </a:p>
            </p:txBody>
          </p:sp>
          <p:sp>
            <p:nvSpPr>
              <p:cNvPr id="39955" name="Rectangle 19"/>
              <p:cNvSpPr>
                <a:spLocks noChangeArrowheads="1"/>
              </p:cNvSpPr>
              <p:nvPr/>
            </p:nvSpPr>
            <p:spPr bwMode="auto">
              <a:xfrm>
                <a:off x="10697" y="3581"/>
                <a:ext cx="514" cy="46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t" anchorCtr="0" compatLnSpc="1">
                <a:prstTxWarp prst="textNoShape">
                  <a:avLst/>
                </a:prstTxWarp>
              </a:bodyPr>
              <a:lstStyle/>
              <a:p>
                <a:pPr marL="0" marR="0" lvl="0" indent="0" defTabSz="914400" rtl="1" eaLnBrk="1" fontAlgn="base" latinLnBrk="0" hangingPunct="1">
                  <a:lnSpc>
                    <a:spcPct val="100000"/>
                  </a:lnSpc>
                  <a:spcBef>
                    <a:spcPct val="0"/>
                  </a:spcBef>
                  <a:spcAft>
                    <a:spcPts val="1000"/>
                  </a:spcAft>
                  <a:buClrTx/>
                  <a:buSzTx/>
                  <a:buFontTx/>
                  <a:buNone/>
                  <a:tabLst/>
                </a:pPr>
                <a:r>
                  <a:rPr kumimoji="0" lang="fa-IR" sz="1200" b="0" i="0" u="none" strike="noStrike" cap="none" normalizeH="0" baseline="0" dirty="0">
                    <a:ln>
                      <a:noFill/>
                    </a:ln>
                    <a:solidFill>
                      <a:schemeClr val="tx1"/>
                    </a:solidFill>
                    <a:effectLst/>
                    <a:latin typeface="Calibri" pitchFamily="34" charset="0"/>
                    <a:ea typeface="Arial" pitchFamily="34" charset="0"/>
                    <a:cs typeface="B Mitra" pitchFamily="2" charset="-78"/>
                  </a:rPr>
                  <a:t>1</a:t>
                </a:r>
                <a:endParaRPr kumimoji="0" lang="fa-IR" sz="1200" b="0" i="0" u="none" strike="noStrike" cap="none" normalizeH="0" baseline="0" dirty="0">
                  <a:ln>
                    <a:noFill/>
                  </a:ln>
                  <a:solidFill>
                    <a:schemeClr val="tx1"/>
                  </a:solidFill>
                  <a:effectLst/>
                  <a:latin typeface="Arial" pitchFamily="34" charset="0"/>
                  <a:cs typeface="B Mitra" pitchFamily="2" charset="-78"/>
                </a:endParaRPr>
              </a:p>
            </p:txBody>
          </p:sp>
          <p:sp>
            <p:nvSpPr>
              <p:cNvPr id="39956" name="Rectangle 20"/>
              <p:cNvSpPr>
                <a:spLocks noChangeArrowheads="1"/>
              </p:cNvSpPr>
              <p:nvPr/>
            </p:nvSpPr>
            <p:spPr bwMode="auto">
              <a:xfrm>
                <a:off x="6594" y="9314"/>
                <a:ext cx="514" cy="459"/>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t" anchorCtr="0" compatLnSpc="1">
                <a:prstTxWarp prst="textNoShape">
                  <a:avLst/>
                </a:prstTxWarp>
              </a:bodyPr>
              <a:lstStyle/>
              <a:p>
                <a:pPr marL="0" marR="0" lvl="0" indent="0" defTabSz="914400" rtl="1" eaLnBrk="1" fontAlgn="base" latinLnBrk="0" hangingPunct="1">
                  <a:lnSpc>
                    <a:spcPct val="100000"/>
                  </a:lnSpc>
                  <a:spcBef>
                    <a:spcPct val="0"/>
                  </a:spcBef>
                  <a:spcAft>
                    <a:spcPts val="1000"/>
                  </a:spcAft>
                  <a:buClrTx/>
                  <a:buSzTx/>
                  <a:buFontTx/>
                  <a:buNone/>
                  <a:tabLst/>
                </a:pPr>
                <a:r>
                  <a:rPr lang="fa-IR" sz="1200" dirty="0">
                    <a:solidFill>
                      <a:schemeClr val="tx1"/>
                    </a:solidFill>
                    <a:latin typeface="Calibri" pitchFamily="34" charset="0"/>
                    <a:cs typeface="B Mitra" pitchFamily="2" charset="-78"/>
                  </a:rPr>
                  <a:t>6</a:t>
                </a:r>
                <a:endParaRPr kumimoji="0" lang="fa-IR" sz="1200" b="0" i="0" u="none" strike="noStrike" cap="none" normalizeH="0" baseline="0" dirty="0">
                  <a:ln>
                    <a:noFill/>
                  </a:ln>
                  <a:solidFill>
                    <a:schemeClr val="tx1"/>
                  </a:solidFill>
                  <a:effectLst/>
                  <a:latin typeface="Arial" pitchFamily="34" charset="0"/>
                  <a:cs typeface="B Mitra" pitchFamily="2" charset="-78"/>
                </a:endParaRPr>
              </a:p>
            </p:txBody>
          </p:sp>
          <p:sp>
            <p:nvSpPr>
              <p:cNvPr id="39957" name="Rectangle 21"/>
              <p:cNvSpPr>
                <a:spLocks noChangeArrowheads="1"/>
              </p:cNvSpPr>
              <p:nvPr/>
            </p:nvSpPr>
            <p:spPr bwMode="auto">
              <a:xfrm>
                <a:off x="4693" y="8319"/>
                <a:ext cx="515" cy="459"/>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t" anchorCtr="0" compatLnSpc="1">
                <a:prstTxWarp prst="textNoShape">
                  <a:avLst/>
                </a:prstTxWarp>
              </a:bodyPr>
              <a:lstStyle/>
              <a:p>
                <a:pPr marL="0" marR="0" lvl="0" indent="0" defTabSz="914400" rtl="1" eaLnBrk="1" fontAlgn="base" latinLnBrk="0" hangingPunct="1">
                  <a:lnSpc>
                    <a:spcPct val="100000"/>
                  </a:lnSpc>
                  <a:spcBef>
                    <a:spcPct val="0"/>
                  </a:spcBef>
                  <a:spcAft>
                    <a:spcPts val="1000"/>
                  </a:spcAft>
                  <a:buClrTx/>
                  <a:buSzTx/>
                  <a:buFontTx/>
                  <a:buNone/>
                  <a:tabLst/>
                </a:pPr>
                <a:r>
                  <a:rPr lang="fa-IR" sz="1200" dirty="0">
                    <a:solidFill>
                      <a:schemeClr val="tx1"/>
                    </a:solidFill>
                    <a:latin typeface="Calibri" pitchFamily="34" charset="0"/>
                    <a:cs typeface="B Mitra" pitchFamily="2" charset="-78"/>
                  </a:rPr>
                  <a:t>7</a:t>
                </a:r>
                <a:endParaRPr kumimoji="0" lang="fa-IR" sz="1200" b="0" i="0" u="none" strike="noStrike" cap="none" normalizeH="0" baseline="0" dirty="0">
                  <a:ln>
                    <a:noFill/>
                  </a:ln>
                  <a:solidFill>
                    <a:schemeClr val="tx1"/>
                  </a:solidFill>
                  <a:effectLst/>
                  <a:latin typeface="Arial" pitchFamily="34" charset="0"/>
                  <a:cs typeface="B Mitra" pitchFamily="2" charset="-78"/>
                </a:endParaRPr>
              </a:p>
            </p:txBody>
          </p:sp>
          <p:sp>
            <p:nvSpPr>
              <p:cNvPr id="39958" name="Rectangle 22"/>
              <p:cNvSpPr>
                <a:spLocks noChangeArrowheads="1"/>
              </p:cNvSpPr>
              <p:nvPr/>
            </p:nvSpPr>
            <p:spPr bwMode="auto">
              <a:xfrm>
                <a:off x="4009" y="6612"/>
                <a:ext cx="514" cy="459"/>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t" anchorCtr="0" compatLnSpc="1">
                <a:prstTxWarp prst="textNoShape">
                  <a:avLst/>
                </a:prstTxWarp>
              </a:bodyPr>
              <a:lstStyle/>
              <a:p>
                <a:pPr marL="0" marR="0" lvl="0" indent="0" defTabSz="914400" rtl="1" eaLnBrk="1" fontAlgn="base" latinLnBrk="0" hangingPunct="1">
                  <a:lnSpc>
                    <a:spcPct val="100000"/>
                  </a:lnSpc>
                  <a:spcBef>
                    <a:spcPct val="0"/>
                  </a:spcBef>
                  <a:spcAft>
                    <a:spcPts val="1000"/>
                  </a:spcAft>
                  <a:buClrTx/>
                  <a:buSzTx/>
                  <a:buFontTx/>
                  <a:buNone/>
                  <a:tabLst/>
                </a:pPr>
                <a:r>
                  <a:rPr kumimoji="0" lang="fa-IR" sz="1200" b="0" i="0" u="none" strike="noStrike" cap="none" normalizeH="0" baseline="0" dirty="0">
                    <a:ln>
                      <a:noFill/>
                    </a:ln>
                    <a:solidFill>
                      <a:schemeClr val="tx1"/>
                    </a:solidFill>
                    <a:effectLst/>
                    <a:latin typeface="Calibri" pitchFamily="34" charset="0"/>
                    <a:ea typeface="Arial" pitchFamily="34" charset="0"/>
                    <a:cs typeface="B Mitra" pitchFamily="2" charset="-78"/>
                  </a:rPr>
                  <a:t>8</a:t>
                </a:r>
                <a:endParaRPr kumimoji="0" lang="fa-IR" sz="1200" b="0" i="0" u="none" strike="noStrike" cap="none" normalizeH="0" baseline="0" dirty="0">
                  <a:ln>
                    <a:noFill/>
                  </a:ln>
                  <a:solidFill>
                    <a:schemeClr val="tx1"/>
                  </a:solidFill>
                  <a:effectLst/>
                  <a:latin typeface="Arial" pitchFamily="34" charset="0"/>
                  <a:cs typeface="B Mitra" pitchFamily="2" charset="-78"/>
                </a:endParaRPr>
              </a:p>
            </p:txBody>
          </p:sp>
          <p:sp>
            <p:nvSpPr>
              <p:cNvPr id="39959" name="Rectangle 23"/>
              <p:cNvSpPr>
                <a:spLocks noChangeArrowheads="1"/>
              </p:cNvSpPr>
              <p:nvPr/>
            </p:nvSpPr>
            <p:spPr bwMode="auto">
              <a:xfrm>
                <a:off x="5301" y="3666"/>
                <a:ext cx="514" cy="459"/>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t" anchorCtr="0" compatLnSpc="1">
                <a:prstTxWarp prst="textNoShape">
                  <a:avLst/>
                </a:prstTxWarp>
              </a:bodyPr>
              <a:lstStyle/>
              <a:p>
                <a:pPr marL="0" marR="0" lvl="0" indent="0" defTabSz="914400" rtl="1" eaLnBrk="1" fontAlgn="base" latinLnBrk="0" hangingPunct="1">
                  <a:lnSpc>
                    <a:spcPct val="100000"/>
                  </a:lnSpc>
                  <a:spcBef>
                    <a:spcPct val="0"/>
                  </a:spcBef>
                  <a:spcAft>
                    <a:spcPts val="1000"/>
                  </a:spcAft>
                  <a:buClrTx/>
                  <a:buSzTx/>
                  <a:buFontTx/>
                  <a:buNone/>
                  <a:tabLst/>
                </a:pPr>
                <a:r>
                  <a:rPr kumimoji="0" lang="fa-IR" sz="1200" b="0" i="0" u="none" strike="noStrike" cap="none" normalizeH="0" baseline="0" dirty="0">
                    <a:ln>
                      <a:noFill/>
                    </a:ln>
                    <a:solidFill>
                      <a:schemeClr val="tx1"/>
                    </a:solidFill>
                    <a:effectLst/>
                    <a:latin typeface="Arial" pitchFamily="34" charset="0"/>
                    <a:cs typeface="B Mitra" pitchFamily="2" charset="-78"/>
                  </a:rPr>
                  <a:t>10</a:t>
                </a:r>
              </a:p>
            </p:txBody>
          </p:sp>
          <p:sp>
            <p:nvSpPr>
              <p:cNvPr id="39960" name="Rectangle 24"/>
              <p:cNvSpPr>
                <a:spLocks noChangeArrowheads="1"/>
              </p:cNvSpPr>
              <p:nvPr/>
            </p:nvSpPr>
            <p:spPr bwMode="auto">
              <a:xfrm>
                <a:off x="3879" y="4454"/>
                <a:ext cx="2210" cy="672"/>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defTabSz="914400" rtl="1" eaLnBrk="1" fontAlgn="base" latinLnBrk="0" hangingPunct="1">
                  <a:lnSpc>
                    <a:spcPct val="100000"/>
                  </a:lnSpc>
                  <a:spcBef>
                    <a:spcPct val="0"/>
                  </a:spcBef>
                  <a:spcAft>
                    <a:spcPts val="1000"/>
                  </a:spcAft>
                  <a:buClrTx/>
                  <a:buSzTx/>
                  <a:buFontTx/>
                  <a:buNone/>
                  <a:tabLst/>
                </a:pPr>
                <a:r>
                  <a:rPr kumimoji="0" lang="fa-IR" sz="1200" b="0" i="0" u="none" strike="noStrike" cap="none" normalizeH="0" baseline="0" dirty="0">
                    <a:ln>
                      <a:noFill/>
                    </a:ln>
                    <a:solidFill>
                      <a:schemeClr val="tx1"/>
                    </a:solidFill>
                    <a:effectLst/>
                    <a:latin typeface="Calibri" pitchFamily="34" charset="0"/>
                    <a:ea typeface="Arial" pitchFamily="34" charset="0"/>
                    <a:cs typeface="B Mitra" pitchFamily="2" charset="-78"/>
                  </a:rPr>
                  <a:t>قانون منع تبانی در معاملات</a:t>
                </a:r>
                <a:endParaRPr kumimoji="0" lang="fa-IR" sz="1200" b="0" i="0" u="none" strike="noStrike" cap="none" normalizeH="0" baseline="0" dirty="0">
                  <a:ln>
                    <a:noFill/>
                  </a:ln>
                  <a:solidFill>
                    <a:schemeClr val="tx1"/>
                  </a:solidFill>
                  <a:effectLst/>
                  <a:latin typeface="Arial" pitchFamily="34" charset="0"/>
                  <a:cs typeface="B Mitra" pitchFamily="2" charset="-78"/>
                </a:endParaRPr>
              </a:p>
            </p:txBody>
          </p:sp>
          <p:sp>
            <p:nvSpPr>
              <p:cNvPr id="39961" name="Rectangle 25"/>
              <p:cNvSpPr>
                <a:spLocks noChangeArrowheads="1"/>
              </p:cNvSpPr>
              <p:nvPr/>
            </p:nvSpPr>
            <p:spPr bwMode="auto">
              <a:xfrm>
                <a:off x="4958" y="5159"/>
                <a:ext cx="514" cy="459"/>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t" anchorCtr="0" compatLnSpc="1">
                <a:prstTxWarp prst="textNoShape">
                  <a:avLst/>
                </a:prstTxWarp>
              </a:bodyPr>
              <a:lstStyle/>
              <a:p>
                <a:pPr marL="0" marR="0" lvl="0" indent="0" defTabSz="914400" rtl="1" eaLnBrk="1" fontAlgn="base" latinLnBrk="0" hangingPunct="1">
                  <a:lnSpc>
                    <a:spcPct val="100000"/>
                  </a:lnSpc>
                  <a:spcBef>
                    <a:spcPct val="0"/>
                  </a:spcBef>
                  <a:spcAft>
                    <a:spcPts val="1000"/>
                  </a:spcAft>
                  <a:buClrTx/>
                  <a:buSzTx/>
                  <a:buFontTx/>
                  <a:buNone/>
                  <a:tabLst/>
                </a:pPr>
                <a:r>
                  <a:rPr lang="fa-IR" sz="1200" dirty="0">
                    <a:solidFill>
                      <a:schemeClr val="tx1"/>
                    </a:solidFill>
                    <a:latin typeface="Calibri" pitchFamily="34" charset="0"/>
                    <a:cs typeface="B Mitra" pitchFamily="2" charset="-78"/>
                  </a:rPr>
                  <a:t>9</a:t>
                </a:r>
                <a:endParaRPr kumimoji="0" lang="fa-IR" sz="1200" b="0" i="0" u="none" strike="noStrike" cap="none" normalizeH="0" baseline="0" dirty="0">
                  <a:ln>
                    <a:noFill/>
                  </a:ln>
                  <a:solidFill>
                    <a:schemeClr val="tx1"/>
                  </a:solidFill>
                  <a:effectLst/>
                  <a:latin typeface="Arial" pitchFamily="34" charset="0"/>
                  <a:cs typeface="B Mitra" pitchFamily="2" charset="-78"/>
                </a:endParaRPr>
              </a:p>
            </p:txBody>
          </p:sp>
        </p:grpSp>
        <p:grpSp>
          <p:nvGrpSpPr>
            <p:cNvPr id="6" name="Group 26"/>
            <p:cNvGrpSpPr>
              <a:grpSpLocks/>
            </p:cNvGrpSpPr>
            <p:nvPr/>
          </p:nvGrpSpPr>
          <p:grpSpPr bwMode="auto">
            <a:xfrm>
              <a:off x="6400" y="3779"/>
              <a:ext cx="3882" cy="3722"/>
              <a:chOff x="6213" y="4291"/>
              <a:chExt cx="3882" cy="3573"/>
            </a:xfrm>
            <a:grpFill/>
          </p:grpSpPr>
          <p:sp>
            <p:nvSpPr>
              <p:cNvPr id="39963" name="Oval 27"/>
              <p:cNvSpPr>
                <a:spLocks noChangeArrowheads="1"/>
              </p:cNvSpPr>
              <p:nvPr/>
            </p:nvSpPr>
            <p:spPr bwMode="auto">
              <a:xfrm>
                <a:off x="6213" y="4291"/>
                <a:ext cx="3882" cy="3573"/>
              </a:xfrm>
              <a:prstGeom prst="ellipse">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t" anchorCtr="0" compatLnSpc="1">
                <a:prstTxWarp prst="textNoShape">
                  <a:avLst/>
                </a:prstTxWarp>
              </a:bodyPr>
              <a:lstStyle/>
              <a:p>
                <a:pPr marL="0" marR="0" lvl="0" indent="0" defTabSz="914400" rtl="1" eaLnBrk="1" fontAlgn="base" latinLnBrk="0" hangingPunct="1">
                  <a:lnSpc>
                    <a:spcPct val="100000"/>
                  </a:lnSpc>
                  <a:spcBef>
                    <a:spcPct val="0"/>
                  </a:spcBef>
                  <a:spcAft>
                    <a:spcPct val="0"/>
                  </a:spcAft>
                  <a:buClrTx/>
                  <a:buSzTx/>
                  <a:buFontTx/>
                  <a:buNone/>
                  <a:tabLst/>
                </a:pPr>
                <a:endParaRPr kumimoji="0" lang="fa-IR" sz="1200" b="0" i="0" u="none" strike="noStrike" cap="none" normalizeH="0" baseline="0">
                  <a:ln>
                    <a:noFill/>
                  </a:ln>
                  <a:solidFill>
                    <a:schemeClr val="tx1"/>
                  </a:solidFill>
                  <a:effectLst/>
                  <a:latin typeface="Arial" pitchFamily="34" charset="0"/>
                  <a:cs typeface="B Mitra" pitchFamily="2" charset="-78"/>
                </a:endParaRPr>
              </a:p>
            </p:txBody>
          </p:sp>
          <p:sp>
            <p:nvSpPr>
              <p:cNvPr id="39964" name="Rectangle 28"/>
              <p:cNvSpPr>
                <a:spLocks noChangeArrowheads="1"/>
              </p:cNvSpPr>
              <p:nvPr/>
            </p:nvSpPr>
            <p:spPr bwMode="auto">
              <a:xfrm>
                <a:off x="6742" y="4807"/>
                <a:ext cx="2670" cy="957"/>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t" anchorCtr="0" compatLnSpc="1">
                <a:prstTxWarp prst="textNoShape">
                  <a:avLst/>
                </a:prstTxWarp>
              </a:bodyPr>
              <a:lstStyle/>
              <a:p>
                <a:pPr marL="0" marR="0" lvl="0" indent="0" defTabSz="914400" rtl="1" eaLnBrk="1" fontAlgn="base" latinLnBrk="0" hangingPunct="1">
                  <a:lnSpc>
                    <a:spcPct val="100000"/>
                  </a:lnSpc>
                  <a:spcBef>
                    <a:spcPct val="0"/>
                  </a:spcBef>
                  <a:spcAft>
                    <a:spcPts val="1000"/>
                  </a:spcAft>
                  <a:buClrTx/>
                  <a:buSzTx/>
                  <a:buFontTx/>
                  <a:buNone/>
                  <a:tabLst/>
                </a:pPr>
                <a:r>
                  <a:rPr kumimoji="0" lang="fa-IR" sz="1200" b="1" i="0" u="none" strike="noStrike" cap="none" normalizeH="0" baseline="0" dirty="0">
                    <a:ln>
                      <a:noFill/>
                    </a:ln>
                    <a:solidFill>
                      <a:schemeClr val="tx1"/>
                    </a:solidFill>
                    <a:effectLst/>
                    <a:latin typeface="Calibri" pitchFamily="34" charset="0"/>
                    <a:ea typeface="Arial" pitchFamily="34" charset="0"/>
                    <a:cs typeface="B Mitra" pitchFamily="2" charset="-78"/>
                  </a:rPr>
                  <a:t>قانون رسیدگی به تخلّفات اداری 1372</a:t>
                </a:r>
                <a:endParaRPr kumimoji="0" lang="fa-IR" sz="1200" b="0" i="0" u="none" strike="noStrike" cap="none" normalizeH="0" baseline="0" dirty="0">
                  <a:ln>
                    <a:noFill/>
                  </a:ln>
                  <a:solidFill>
                    <a:schemeClr val="tx1"/>
                  </a:solidFill>
                  <a:effectLst/>
                  <a:latin typeface="Arial" pitchFamily="34" charset="0"/>
                  <a:cs typeface="B Mitra" pitchFamily="2" charset="-78"/>
                </a:endParaRPr>
              </a:p>
            </p:txBody>
          </p:sp>
          <p:sp>
            <p:nvSpPr>
              <p:cNvPr id="39965" name="AutoShape 29"/>
              <p:cNvSpPr>
                <a:spLocks noChangeArrowheads="1"/>
              </p:cNvSpPr>
              <p:nvPr/>
            </p:nvSpPr>
            <p:spPr bwMode="auto">
              <a:xfrm>
                <a:off x="6664" y="6100"/>
                <a:ext cx="2961" cy="1167"/>
              </a:xfrm>
              <a:prstGeom prst="bevel">
                <a:avLst>
                  <a:gd name="adj" fmla="val 12500"/>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t" anchorCtr="0" compatLnSpc="1">
                <a:prstTxWarp prst="textNoShape">
                  <a:avLst/>
                </a:prstTxWarp>
              </a:bodyPr>
              <a:lstStyle/>
              <a:p>
                <a:pPr marL="0" marR="0" lvl="0" indent="0" defTabSz="914400" rtl="1" eaLnBrk="1" fontAlgn="base" latinLnBrk="0" hangingPunct="1">
                  <a:lnSpc>
                    <a:spcPct val="100000"/>
                  </a:lnSpc>
                  <a:spcBef>
                    <a:spcPct val="0"/>
                  </a:spcBef>
                  <a:spcAft>
                    <a:spcPts val="1000"/>
                  </a:spcAft>
                  <a:buClrTx/>
                  <a:buSzTx/>
                  <a:buFontTx/>
                  <a:buNone/>
                  <a:tabLst/>
                </a:pPr>
                <a:r>
                  <a:rPr kumimoji="0" lang="fa-IR" sz="1200" b="1" i="0" u="none" strike="noStrike" cap="none" normalizeH="0" baseline="0" dirty="0">
                    <a:ln>
                      <a:noFill/>
                    </a:ln>
                    <a:solidFill>
                      <a:schemeClr val="tx1"/>
                    </a:solidFill>
                    <a:effectLst/>
                    <a:latin typeface="Calibri" pitchFamily="34" charset="0"/>
                    <a:ea typeface="Arial" pitchFamily="34" charset="0"/>
                    <a:cs typeface="B Mitra" pitchFamily="2" charset="-78"/>
                  </a:rPr>
                  <a:t>قانون ارتقاء سلامت اداری و مبارزه با فساد1390</a:t>
                </a:r>
                <a:endParaRPr kumimoji="0" lang="fa-IR" sz="1200" b="0" i="0" u="none" strike="noStrike" cap="none" normalizeH="0" baseline="0" dirty="0">
                  <a:ln>
                    <a:noFill/>
                  </a:ln>
                  <a:solidFill>
                    <a:schemeClr val="tx1"/>
                  </a:solidFill>
                  <a:effectLst/>
                  <a:latin typeface="Arial" pitchFamily="34" charset="0"/>
                  <a:cs typeface="B Mitra" pitchFamily="2" charset="-78"/>
                </a:endParaRPr>
              </a:p>
            </p:txBody>
          </p:sp>
          <p:sp>
            <p:nvSpPr>
              <p:cNvPr id="39966" name="Oval 30"/>
              <p:cNvSpPr>
                <a:spLocks noChangeArrowheads="1"/>
              </p:cNvSpPr>
              <p:nvPr/>
            </p:nvSpPr>
            <p:spPr bwMode="auto">
              <a:xfrm>
                <a:off x="9025" y="5376"/>
                <a:ext cx="478" cy="653"/>
              </a:xfrm>
              <a:prstGeom prst="ellipse">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t" anchorCtr="0" compatLnSpc="1">
                <a:prstTxWarp prst="textNoShape">
                  <a:avLst/>
                </a:prstTxWarp>
              </a:bodyPr>
              <a:lstStyle/>
              <a:p>
                <a:pPr marL="0" marR="0" lvl="0" indent="0" defTabSz="914400" rtl="1" eaLnBrk="1" fontAlgn="base" latinLnBrk="0" hangingPunct="1">
                  <a:lnSpc>
                    <a:spcPct val="100000"/>
                  </a:lnSpc>
                  <a:spcBef>
                    <a:spcPct val="0"/>
                  </a:spcBef>
                  <a:spcAft>
                    <a:spcPts val="1000"/>
                  </a:spcAft>
                  <a:buClrTx/>
                  <a:buSzTx/>
                  <a:buFontTx/>
                  <a:buNone/>
                  <a:tabLst/>
                </a:pPr>
                <a:r>
                  <a:rPr kumimoji="0" lang="fa-IR" sz="1200" b="0" i="0" u="none" strike="noStrike" cap="none" normalizeH="0" baseline="0" dirty="0">
                    <a:ln>
                      <a:noFill/>
                    </a:ln>
                    <a:solidFill>
                      <a:schemeClr val="tx1"/>
                    </a:solidFill>
                    <a:effectLst/>
                    <a:latin typeface="Arial" pitchFamily="34" charset="0"/>
                    <a:cs typeface="B Nazanin" panose="00000400000000000000" pitchFamily="2" charset="-78"/>
                  </a:rPr>
                  <a:t>1</a:t>
                </a:r>
              </a:p>
            </p:txBody>
          </p:sp>
          <p:sp>
            <p:nvSpPr>
              <p:cNvPr id="39967" name="Oval 31"/>
              <p:cNvSpPr>
                <a:spLocks noChangeArrowheads="1"/>
              </p:cNvSpPr>
              <p:nvPr/>
            </p:nvSpPr>
            <p:spPr bwMode="auto">
              <a:xfrm>
                <a:off x="7040" y="6833"/>
                <a:ext cx="478" cy="653"/>
              </a:xfrm>
              <a:prstGeom prst="ellipse">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t" anchorCtr="0" compatLnSpc="1">
                <a:prstTxWarp prst="textNoShape">
                  <a:avLst/>
                </a:prstTxWarp>
              </a:bodyPr>
              <a:lstStyle/>
              <a:p>
                <a:pPr marL="0" marR="0" lvl="0" indent="0" defTabSz="914400" rtl="1" eaLnBrk="1" fontAlgn="base" latinLnBrk="0" hangingPunct="1">
                  <a:lnSpc>
                    <a:spcPct val="100000"/>
                  </a:lnSpc>
                  <a:spcBef>
                    <a:spcPct val="0"/>
                  </a:spcBef>
                  <a:spcAft>
                    <a:spcPts val="1000"/>
                  </a:spcAft>
                  <a:buClrTx/>
                  <a:buSzTx/>
                  <a:buFontTx/>
                  <a:buNone/>
                  <a:tabLst/>
                </a:pPr>
                <a:r>
                  <a:rPr kumimoji="0" lang="fa-IR" sz="1200" b="0" i="0" u="none" strike="noStrike" cap="none" normalizeH="0" baseline="0" dirty="0">
                    <a:ln>
                      <a:noFill/>
                    </a:ln>
                    <a:solidFill>
                      <a:schemeClr val="tx1"/>
                    </a:solidFill>
                    <a:effectLst/>
                    <a:latin typeface="Arial" pitchFamily="34" charset="0"/>
                    <a:cs typeface="B Mitra" pitchFamily="2" charset="-78"/>
                  </a:rPr>
                  <a:t>2</a:t>
                </a:r>
              </a:p>
            </p:txBody>
          </p:sp>
        </p:grpSp>
        <p:grpSp>
          <p:nvGrpSpPr>
            <p:cNvPr id="7" name="Group 32"/>
            <p:cNvGrpSpPr>
              <a:grpSpLocks/>
            </p:cNvGrpSpPr>
            <p:nvPr/>
          </p:nvGrpSpPr>
          <p:grpSpPr bwMode="auto">
            <a:xfrm>
              <a:off x="1296" y="2832"/>
              <a:ext cx="15283" cy="7817"/>
              <a:chOff x="1109" y="3319"/>
              <a:chExt cx="15283" cy="7817"/>
            </a:xfrm>
            <a:grpFill/>
          </p:grpSpPr>
          <p:sp>
            <p:nvSpPr>
              <p:cNvPr id="39969" name="Rectangle 33"/>
              <p:cNvSpPr>
                <a:spLocks noChangeArrowheads="1"/>
              </p:cNvSpPr>
              <p:nvPr/>
            </p:nvSpPr>
            <p:spPr bwMode="auto">
              <a:xfrm>
                <a:off x="15762" y="3505"/>
                <a:ext cx="514" cy="536"/>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t" anchorCtr="0" compatLnSpc="1">
                <a:prstTxWarp prst="textNoShape">
                  <a:avLst/>
                </a:prstTxWarp>
              </a:bodyPr>
              <a:lstStyle/>
              <a:p>
                <a:pPr marL="0" marR="0" lvl="0" indent="0" defTabSz="914400" rtl="1" eaLnBrk="1" fontAlgn="base" latinLnBrk="0" hangingPunct="1">
                  <a:lnSpc>
                    <a:spcPct val="100000"/>
                  </a:lnSpc>
                  <a:spcBef>
                    <a:spcPct val="0"/>
                  </a:spcBef>
                  <a:spcAft>
                    <a:spcPts val="1000"/>
                  </a:spcAft>
                  <a:buClrTx/>
                  <a:buSzTx/>
                  <a:buFontTx/>
                  <a:buNone/>
                  <a:tabLst/>
                </a:pPr>
                <a:r>
                  <a:rPr kumimoji="0" lang="fa-IR" sz="1200" b="0" i="0" u="none" strike="noStrike" cap="none" normalizeH="0" baseline="0" dirty="0">
                    <a:ln>
                      <a:noFill/>
                    </a:ln>
                    <a:solidFill>
                      <a:schemeClr val="tx1"/>
                    </a:solidFill>
                    <a:effectLst/>
                    <a:latin typeface="Calibri" pitchFamily="34" charset="0"/>
                    <a:ea typeface="Arial" pitchFamily="34" charset="0"/>
                    <a:cs typeface="B Mitra" pitchFamily="2" charset="-78"/>
                  </a:rPr>
                  <a:t>1</a:t>
                </a:r>
                <a:endParaRPr kumimoji="0" lang="fa-IR" sz="1200" b="0" i="0" u="none" strike="noStrike" cap="none" normalizeH="0" baseline="0" dirty="0">
                  <a:ln>
                    <a:noFill/>
                  </a:ln>
                  <a:solidFill>
                    <a:schemeClr val="tx1"/>
                  </a:solidFill>
                  <a:effectLst/>
                  <a:latin typeface="Arial" pitchFamily="34" charset="0"/>
                  <a:cs typeface="B Mitra" pitchFamily="2" charset="-78"/>
                </a:endParaRPr>
              </a:p>
            </p:txBody>
          </p:sp>
          <p:sp>
            <p:nvSpPr>
              <p:cNvPr id="39970" name="Rectangle 34"/>
              <p:cNvSpPr>
                <a:spLocks noChangeArrowheads="1"/>
              </p:cNvSpPr>
              <p:nvPr/>
            </p:nvSpPr>
            <p:spPr bwMode="auto">
              <a:xfrm>
                <a:off x="15878" y="5126"/>
                <a:ext cx="514" cy="536"/>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t" anchorCtr="0" compatLnSpc="1">
                <a:prstTxWarp prst="textNoShape">
                  <a:avLst/>
                </a:prstTxWarp>
              </a:bodyPr>
              <a:lstStyle/>
              <a:p>
                <a:pPr marL="0" marR="0" lvl="0" indent="0" defTabSz="914400" rtl="1" eaLnBrk="1" fontAlgn="base" latinLnBrk="0" hangingPunct="1">
                  <a:lnSpc>
                    <a:spcPct val="100000"/>
                  </a:lnSpc>
                  <a:spcBef>
                    <a:spcPct val="0"/>
                  </a:spcBef>
                  <a:spcAft>
                    <a:spcPts val="1000"/>
                  </a:spcAft>
                  <a:buClrTx/>
                  <a:buSzTx/>
                  <a:buFontTx/>
                  <a:buNone/>
                  <a:tabLst/>
                </a:pPr>
                <a:r>
                  <a:rPr kumimoji="0" lang="fa-IR" sz="1200" b="0" i="0" u="none" strike="noStrike" cap="none" normalizeH="0" baseline="0" dirty="0">
                    <a:ln>
                      <a:noFill/>
                    </a:ln>
                    <a:solidFill>
                      <a:schemeClr val="tx1"/>
                    </a:solidFill>
                    <a:effectLst/>
                    <a:latin typeface="Calibri" pitchFamily="34" charset="0"/>
                    <a:ea typeface="Arial" pitchFamily="34" charset="0"/>
                    <a:cs typeface="B Mitra" pitchFamily="2" charset="-78"/>
                  </a:rPr>
                  <a:t>2</a:t>
                </a:r>
                <a:endParaRPr kumimoji="0" lang="fa-IR" sz="1200" b="0" i="0" u="none" strike="noStrike" cap="none" normalizeH="0" baseline="0" dirty="0">
                  <a:ln>
                    <a:noFill/>
                  </a:ln>
                  <a:solidFill>
                    <a:schemeClr val="tx1"/>
                  </a:solidFill>
                  <a:effectLst/>
                  <a:latin typeface="Arial" pitchFamily="34" charset="0"/>
                  <a:cs typeface="B Mitra" pitchFamily="2" charset="-78"/>
                </a:endParaRPr>
              </a:p>
            </p:txBody>
          </p:sp>
          <p:sp>
            <p:nvSpPr>
              <p:cNvPr id="39971" name="Rectangle 35"/>
              <p:cNvSpPr>
                <a:spLocks noChangeArrowheads="1"/>
              </p:cNvSpPr>
              <p:nvPr/>
            </p:nvSpPr>
            <p:spPr bwMode="auto">
              <a:xfrm>
                <a:off x="15548" y="6666"/>
                <a:ext cx="363" cy="536"/>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t" anchorCtr="0" compatLnSpc="1">
                <a:prstTxWarp prst="textNoShape">
                  <a:avLst/>
                </a:prstTxWarp>
              </a:bodyPr>
              <a:lstStyle/>
              <a:p>
                <a:pPr marL="0" marR="0" lvl="0" indent="0" defTabSz="914400" rtl="1" eaLnBrk="1" fontAlgn="base" latinLnBrk="0" hangingPunct="1">
                  <a:lnSpc>
                    <a:spcPct val="100000"/>
                  </a:lnSpc>
                  <a:spcBef>
                    <a:spcPct val="0"/>
                  </a:spcBef>
                  <a:spcAft>
                    <a:spcPts val="1000"/>
                  </a:spcAft>
                  <a:buClrTx/>
                  <a:buSzTx/>
                  <a:buFontTx/>
                  <a:buNone/>
                  <a:tabLst/>
                </a:pPr>
                <a:r>
                  <a:rPr kumimoji="0" lang="fa-IR" sz="1200" b="0" i="0" u="none" strike="noStrike" cap="none" normalizeH="0" baseline="0" dirty="0">
                    <a:ln>
                      <a:noFill/>
                    </a:ln>
                    <a:solidFill>
                      <a:schemeClr val="tx1"/>
                    </a:solidFill>
                    <a:effectLst/>
                    <a:latin typeface="Calibri" pitchFamily="34" charset="0"/>
                    <a:ea typeface="Arial" pitchFamily="34" charset="0"/>
                    <a:cs typeface="B Mitra" pitchFamily="2" charset="-78"/>
                  </a:rPr>
                  <a:t>3</a:t>
                </a:r>
                <a:endParaRPr kumimoji="0" lang="fa-IR" sz="1200" b="0" i="0" u="none" strike="noStrike" cap="none" normalizeH="0" baseline="0" dirty="0">
                  <a:ln>
                    <a:noFill/>
                  </a:ln>
                  <a:solidFill>
                    <a:schemeClr val="tx1"/>
                  </a:solidFill>
                  <a:effectLst/>
                  <a:latin typeface="Arial" pitchFamily="34" charset="0"/>
                  <a:cs typeface="B Mitra" pitchFamily="2" charset="-78"/>
                </a:endParaRPr>
              </a:p>
            </p:txBody>
          </p:sp>
          <p:sp>
            <p:nvSpPr>
              <p:cNvPr id="39972" name="Rectangle 36"/>
              <p:cNvSpPr>
                <a:spLocks noChangeArrowheads="1"/>
              </p:cNvSpPr>
              <p:nvPr/>
            </p:nvSpPr>
            <p:spPr bwMode="auto">
              <a:xfrm>
                <a:off x="14788" y="8106"/>
                <a:ext cx="514" cy="536"/>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t" anchorCtr="0" compatLnSpc="1">
                <a:prstTxWarp prst="textNoShape">
                  <a:avLst/>
                </a:prstTxWarp>
              </a:bodyPr>
              <a:lstStyle/>
              <a:p>
                <a:pPr marL="0" marR="0" lvl="0" indent="0" defTabSz="914400" rtl="1" eaLnBrk="1" fontAlgn="base" latinLnBrk="0" hangingPunct="1">
                  <a:lnSpc>
                    <a:spcPct val="100000"/>
                  </a:lnSpc>
                  <a:spcBef>
                    <a:spcPct val="0"/>
                  </a:spcBef>
                  <a:spcAft>
                    <a:spcPts val="1000"/>
                  </a:spcAft>
                  <a:buClrTx/>
                  <a:buSzTx/>
                  <a:buFontTx/>
                  <a:buNone/>
                  <a:tabLst/>
                </a:pPr>
                <a:r>
                  <a:rPr lang="fa-IR" sz="1200" dirty="0">
                    <a:solidFill>
                      <a:schemeClr val="tx1"/>
                    </a:solidFill>
                    <a:latin typeface="Calibri" pitchFamily="34" charset="0"/>
                    <a:cs typeface="B Mitra" pitchFamily="2" charset="-78"/>
                  </a:rPr>
                  <a:t>4</a:t>
                </a:r>
                <a:endParaRPr kumimoji="0" lang="fa-IR" sz="1200" b="0" i="0" u="none" strike="noStrike" cap="none" normalizeH="0" baseline="0" dirty="0">
                  <a:ln>
                    <a:noFill/>
                  </a:ln>
                  <a:solidFill>
                    <a:schemeClr val="tx1"/>
                  </a:solidFill>
                  <a:effectLst/>
                  <a:latin typeface="Arial" pitchFamily="34" charset="0"/>
                  <a:cs typeface="B Mitra" pitchFamily="2" charset="-78"/>
                </a:endParaRPr>
              </a:p>
            </p:txBody>
          </p:sp>
          <p:sp>
            <p:nvSpPr>
              <p:cNvPr id="39973" name="Rectangle 37"/>
              <p:cNvSpPr>
                <a:spLocks noChangeArrowheads="1"/>
              </p:cNvSpPr>
              <p:nvPr/>
            </p:nvSpPr>
            <p:spPr bwMode="auto">
              <a:xfrm>
                <a:off x="13736" y="3319"/>
                <a:ext cx="2026" cy="100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defTabSz="914400" rtl="1" eaLnBrk="1" fontAlgn="base" latinLnBrk="0" hangingPunct="1">
                  <a:lnSpc>
                    <a:spcPct val="100000"/>
                  </a:lnSpc>
                  <a:spcBef>
                    <a:spcPct val="0"/>
                  </a:spcBef>
                  <a:spcAft>
                    <a:spcPts val="1000"/>
                  </a:spcAft>
                  <a:buClrTx/>
                  <a:buSzTx/>
                  <a:buFontTx/>
                  <a:buNone/>
                  <a:tabLst/>
                </a:pPr>
                <a:r>
                  <a:rPr kumimoji="0" lang="fa-IR" sz="1200" b="0" i="0" u="none" strike="noStrike" cap="none" normalizeH="0" baseline="0" dirty="0">
                    <a:ln>
                      <a:noFill/>
                    </a:ln>
                    <a:solidFill>
                      <a:schemeClr val="tx1"/>
                    </a:solidFill>
                    <a:effectLst/>
                    <a:latin typeface="Calibri" pitchFamily="34" charset="0"/>
                    <a:ea typeface="Arial" pitchFamily="34" charset="0"/>
                    <a:cs typeface="B Mitra" pitchFamily="2" charset="-78"/>
                  </a:rPr>
                  <a:t>7  برنامه تحوّل اداری </a:t>
                </a:r>
              </a:p>
              <a:p>
                <a:pPr marL="0" marR="0" lvl="0" indent="0" defTabSz="914400" rtl="1" eaLnBrk="1" fontAlgn="base" latinLnBrk="0" hangingPunct="1">
                  <a:lnSpc>
                    <a:spcPct val="100000"/>
                  </a:lnSpc>
                  <a:spcBef>
                    <a:spcPct val="0"/>
                  </a:spcBef>
                  <a:spcAft>
                    <a:spcPts val="1000"/>
                  </a:spcAft>
                  <a:buClrTx/>
                  <a:buSzTx/>
                  <a:buFontTx/>
                  <a:buNone/>
                  <a:tabLst/>
                </a:pPr>
                <a:r>
                  <a:rPr kumimoji="0" lang="fa-IR" sz="1200" b="0" i="0" u="none" strike="noStrike" cap="none" normalizeH="0" baseline="0" dirty="0">
                    <a:ln>
                      <a:noFill/>
                    </a:ln>
                    <a:solidFill>
                      <a:schemeClr val="tx1"/>
                    </a:solidFill>
                    <a:effectLst/>
                    <a:latin typeface="Calibri" pitchFamily="34" charset="0"/>
                    <a:ea typeface="Arial" pitchFamily="34" charset="0"/>
                    <a:cs typeface="B Mitra" pitchFamily="2" charset="-78"/>
                  </a:rPr>
                  <a:t>بخشی از برنامه ...</a:t>
                </a:r>
                <a:endParaRPr kumimoji="0" lang="fa-IR" sz="1200" b="0" i="0" u="none" strike="noStrike" cap="none" normalizeH="0" baseline="0" dirty="0">
                  <a:ln>
                    <a:noFill/>
                  </a:ln>
                  <a:solidFill>
                    <a:schemeClr val="tx1"/>
                  </a:solidFill>
                  <a:effectLst/>
                  <a:latin typeface="Arial" pitchFamily="34" charset="0"/>
                  <a:cs typeface="B Mitra" pitchFamily="2" charset="-78"/>
                </a:endParaRPr>
              </a:p>
            </p:txBody>
          </p:sp>
          <p:sp>
            <p:nvSpPr>
              <p:cNvPr id="39974" name="Rectangle 38"/>
              <p:cNvSpPr>
                <a:spLocks noChangeArrowheads="1"/>
              </p:cNvSpPr>
              <p:nvPr/>
            </p:nvSpPr>
            <p:spPr bwMode="auto">
              <a:xfrm>
                <a:off x="13052" y="4627"/>
                <a:ext cx="2831" cy="1301"/>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defTabSz="914400" rtl="1" eaLnBrk="1" fontAlgn="base" latinLnBrk="0" hangingPunct="1">
                  <a:lnSpc>
                    <a:spcPct val="100000"/>
                  </a:lnSpc>
                  <a:spcBef>
                    <a:spcPct val="0"/>
                  </a:spcBef>
                  <a:spcAft>
                    <a:spcPts val="1000"/>
                  </a:spcAft>
                  <a:buClrTx/>
                  <a:buSzTx/>
                  <a:buFontTx/>
                  <a:buNone/>
                  <a:tabLst/>
                </a:pPr>
                <a:r>
                  <a:rPr kumimoji="0" lang="fa-IR" sz="1200" b="0" i="0" u="none" strike="noStrike" cap="none" normalizeH="0" baseline="0" dirty="0">
                    <a:ln>
                      <a:noFill/>
                    </a:ln>
                    <a:solidFill>
                      <a:schemeClr val="tx1"/>
                    </a:solidFill>
                    <a:effectLst/>
                    <a:latin typeface="Calibri" pitchFamily="34" charset="0"/>
                    <a:ea typeface="Arial" pitchFamily="34" charset="0"/>
                    <a:cs typeface="B Mitra" pitchFamily="2" charset="-78"/>
                  </a:rPr>
                  <a:t>10  برنامه تحوّل اداری </a:t>
                </a:r>
              </a:p>
              <a:p>
                <a:pPr marL="0" marR="0" lvl="0" indent="0" defTabSz="914400" rtl="1" eaLnBrk="1" fontAlgn="base" latinLnBrk="0" hangingPunct="1">
                  <a:lnSpc>
                    <a:spcPct val="100000"/>
                  </a:lnSpc>
                  <a:spcBef>
                    <a:spcPct val="0"/>
                  </a:spcBef>
                  <a:spcAft>
                    <a:spcPts val="1000"/>
                  </a:spcAft>
                  <a:buClrTx/>
                  <a:buSzTx/>
                  <a:buFontTx/>
                  <a:buNone/>
                  <a:tabLst/>
                </a:pPr>
                <a:r>
                  <a:rPr kumimoji="0" lang="fa-IR" sz="1200" b="0" i="0" u="none" strike="noStrike" cap="none" normalizeH="0" baseline="0" dirty="0">
                    <a:ln>
                      <a:noFill/>
                    </a:ln>
                    <a:solidFill>
                      <a:schemeClr val="tx1"/>
                    </a:solidFill>
                    <a:effectLst/>
                    <a:latin typeface="Calibri" pitchFamily="34" charset="0"/>
                    <a:ea typeface="Arial" pitchFamily="34" charset="0"/>
                    <a:cs typeface="B Mitra" pitchFamily="2" charset="-78"/>
                  </a:rPr>
                  <a:t>برنامه ... ارتقای سلامت اداری و مبارزه با فساد</a:t>
                </a:r>
                <a:endParaRPr kumimoji="0" lang="fa-IR" sz="1200" b="0" i="0" u="none" strike="noStrike" cap="none" normalizeH="0" baseline="0" dirty="0">
                  <a:ln>
                    <a:noFill/>
                  </a:ln>
                  <a:solidFill>
                    <a:schemeClr val="tx1"/>
                  </a:solidFill>
                  <a:effectLst/>
                  <a:latin typeface="Arial" pitchFamily="34" charset="0"/>
                  <a:cs typeface="B Mitra" pitchFamily="2" charset="-78"/>
                </a:endParaRPr>
              </a:p>
            </p:txBody>
          </p:sp>
          <p:sp>
            <p:nvSpPr>
              <p:cNvPr id="39975" name="Rectangle 39"/>
              <p:cNvSpPr>
                <a:spLocks noChangeArrowheads="1"/>
              </p:cNvSpPr>
              <p:nvPr/>
            </p:nvSpPr>
            <p:spPr bwMode="auto">
              <a:xfrm>
                <a:off x="13119" y="6478"/>
                <a:ext cx="2429" cy="773"/>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defTabSz="914400" rtl="1" eaLnBrk="1" fontAlgn="base" latinLnBrk="0" hangingPunct="1">
                  <a:lnSpc>
                    <a:spcPct val="100000"/>
                  </a:lnSpc>
                  <a:spcBef>
                    <a:spcPct val="0"/>
                  </a:spcBef>
                  <a:spcAft>
                    <a:spcPts val="1000"/>
                  </a:spcAft>
                  <a:buClrTx/>
                  <a:buSzTx/>
                  <a:buFontTx/>
                  <a:buNone/>
                  <a:tabLst/>
                </a:pPr>
                <a:r>
                  <a:rPr kumimoji="0" lang="fa-IR" sz="1200" b="0" i="0" u="none" strike="noStrike" cap="none" normalizeH="0" baseline="0" dirty="0">
                    <a:ln>
                      <a:noFill/>
                    </a:ln>
                    <a:solidFill>
                      <a:schemeClr val="tx1"/>
                    </a:solidFill>
                    <a:effectLst/>
                    <a:latin typeface="Calibri" pitchFamily="34" charset="0"/>
                    <a:ea typeface="Arial" pitchFamily="34" charset="0"/>
                    <a:cs typeface="B Mitra" pitchFamily="2" charset="-78"/>
                  </a:rPr>
                  <a:t>قانون مدیریت خدمات کشوری</a:t>
                </a:r>
                <a:endParaRPr kumimoji="0" lang="fa-IR" sz="1200" b="0" i="0" u="none" strike="noStrike" cap="none" normalizeH="0" baseline="0" dirty="0">
                  <a:ln>
                    <a:noFill/>
                  </a:ln>
                  <a:solidFill>
                    <a:schemeClr val="tx1"/>
                  </a:solidFill>
                  <a:effectLst/>
                  <a:latin typeface="Arial" pitchFamily="34" charset="0"/>
                  <a:cs typeface="B Mitra" pitchFamily="2" charset="-78"/>
                </a:endParaRPr>
              </a:p>
            </p:txBody>
          </p:sp>
          <p:sp>
            <p:nvSpPr>
              <p:cNvPr id="39976" name="Rectangle 40"/>
              <p:cNvSpPr>
                <a:spLocks noChangeArrowheads="1"/>
              </p:cNvSpPr>
              <p:nvPr/>
            </p:nvSpPr>
            <p:spPr bwMode="auto">
              <a:xfrm>
                <a:off x="13119" y="7840"/>
                <a:ext cx="1669" cy="100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defTabSz="914400" rtl="1" eaLnBrk="1" fontAlgn="base" latinLnBrk="0" hangingPunct="1">
                  <a:lnSpc>
                    <a:spcPct val="100000"/>
                  </a:lnSpc>
                  <a:spcBef>
                    <a:spcPct val="0"/>
                  </a:spcBef>
                  <a:spcAft>
                    <a:spcPts val="1000"/>
                  </a:spcAft>
                  <a:buClrTx/>
                  <a:buSzTx/>
                  <a:buFontTx/>
                  <a:buNone/>
                  <a:tabLst/>
                </a:pPr>
                <a:r>
                  <a:rPr kumimoji="0" lang="fa-IR" sz="1200" b="0" i="0" u="none" strike="noStrike" cap="none" normalizeH="0" baseline="0" dirty="0">
                    <a:ln>
                      <a:noFill/>
                    </a:ln>
                    <a:solidFill>
                      <a:schemeClr val="tx1"/>
                    </a:solidFill>
                    <a:effectLst/>
                    <a:latin typeface="Calibri" pitchFamily="34" charset="0"/>
                    <a:ea typeface="Arial" pitchFamily="34" charset="0"/>
                    <a:cs typeface="B Mitra" pitchFamily="2" charset="-78"/>
                  </a:rPr>
                  <a:t>قانون محاسبات عمومی کشور</a:t>
                </a:r>
                <a:endParaRPr kumimoji="0" lang="fa-IR" sz="1200" b="0" i="0" u="none" strike="noStrike" cap="none" normalizeH="0" baseline="0" dirty="0">
                  <a:ln>
                    <a:noFill/>
                  </a:ln>
                  <a:solidFill>
                    <a:schemeClr val="tx1"/>
                  </a:solidFill>
                  <a:effectLst/>
                  <a:latin typeface="Arial" pitchFamily="34" charset="0"/>
                  <a:cs typeface="B Mitra" pitchFamily="2" charset="-78"/>
                </a:endParaRPr>
              </a:p>
            </p:txBody>
          </p:sp>
          <p:sp>
            <p:nvSpPr>
              <p:cNvPr id="39977" name="Rectangle 41"/>
              <p:cNvSpPr>
                <a:spLocks noChangeArrowheads="1"/>
              </p:cNvSpPr>
              <p:nvPr/>
            </p:nvSpPr>
            <p:spPr bwMode="auto">
              <a:xfrm>
                <a:off x="11631" y="9138"/>
                <a:ext cx="2680" cy="663"/>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defTabSz="914400" rtl="1" eaLnBrk="1" fontAlgn="base" latinLnBrk="0" hangingPunct="1">
                  <a:lnSpc>
                    <a:spcPct val="100000"/>
                  </a:lnSpc>
                  <a:spcBef>
                    <a:spcPct val="0"/>
                  </a:spcBef>
                  <a:spcAft>
                    <a:spcPts val="1000"/>
                  </a:spcAft>
                  <a:buClrTx/>
                  <a:buSzTx/>
                  <a:buFontTx/>
                  <a:buNone/>
                  <a:tabLst/>
                </a:pPr>
                <a:r>
                  <a:rPr kumimoji="0" lang="fa-IR" sz="1200" b="0" i="0" u="none" strike="noStrike" cap="none" normalizeH="0" baseline="0" dirty="0">
                    <a:ln>
                      <a:noFill/>
                    </a:ln>
                    <a:solidFill>
                      <a:schemeClr val="tx1"/>
                    </a:solidFill>
                    <a:effectLst/>
                    <a:latin typeface="Calibri" pitchFamily="34" charset="0"/>
                    <a:ea typeface="Arial" pitchFamily="34" charset="0"/>
                    <a:cs typeface="B Mitra" pitchFamily="2" charset="-78"/>
                  </a:rPr>
                  <a:t>قانون سازمان بازرسی کل کشور</a:t>
                </a:r>
                <a:endParaRPr kumimoji="0" lang="fa-IR" sz="1200" b="0" i="0" u="none" strike="noStrike" cap="none" normalizeH="0" baseline="0" dirty="0">
                  <a:ln>
                    <a:noFill/>
                  </a:ln>
                  <a:solidFill>
                    <a:schemeClr val="tx1"/>
                  </a:solidFill>
                  <a:effectLst/>
                  <a:latin typeface="Arial" pitchFamily="34" charset="0"/>
                  <a:cs typeface="B Mitra" pitchFamily="2" charset="-78"/>
                </a:endParaRPr>
              </a:p>
            </p:txBody>
          </p:sp>
          <p:sp>
            <p:nvSpPr>
              <p:cNvPr id="39978" name="Rectangle 42"/>
              <p:cNvSpPr>
                <a:spLocks noChangeArrowheads="1"/>
              </p:cNvSpPr>
              <p:nvPr/>
            </p:nvSpPr>
            <p:spPr bwMode="auto">
              <a:xfrm>
                <a:off x="10338" y="10163"/>
                <a:ext cx="2288" cy="704"/>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defTabSz="914400" rtl="1" eaLnBrk="1" fontAlgn="base" latinLnBrk="0" hangingPunct="1">
                  <a:lnSpc>
                    <a:spcPct val="100000"/>
                  </a:lnSpc>
                  <a:spcBef>
                    <a:spcPct val="0"/>
                  </a:spcBef>
                  <a:spcAft>
                    <a:spcPts val="1000"/>
                  </a:spcAft>
                  <a:buClrTx/>
                  <a:buSzTx/>
                  <a:buFontTx/>
                  <a:buNone/>
                  <a:tabLst/>
                </a:pPr>
                <a:r>
                  <a:rPr kumimoji="0" lang="fa-IR" sz="1200" b="0" i="0" u="none" strike="noStrike" cap="none" normalizeH="0" baseline="0" dirty="0">
                    <a:ln>
                      <a:noFill/>
                    </a:ln>
                    <a:solidFill>
                      <a:schemeClr val="tx1"/>
                    </a:solidFill>
                    <a:effectLst/>
                    <a:latin typeface="Calibri" pitchFamily="34" charset="0"/>
                    <a:ea typeface="Arial" pitchFamily="34" charset="0"/>
                    <a:cs typeface="B Mitra" pitchFamily="2" charset="-78"/>
                  </a:rPr>
                  <a:t>قانون مجازارت اسلامی</a:t>
                </a:r>
                <a:endParaRPr kumimoji="0" lang="fa-IR" sz="1200" b="0" i="0" u="none" strike="noStrike" cap="none" normalizeH="0" baseline="0" dirty="0">
                  <a:ln>
                    <a:noFill/>
                  </a:ln>
                  <a:solidFill>
                    <a:schemeClr val="tx1"/>
                  </a:solidFill>
                  <a:effectLst/>
                  <a:latin typeface="Arial" pitchFamily="34" charset="0"/>
                  <a:cs typeface="B Mitra" pitchFamily="2" charset="-78"/>
                </a:endParaRPr>
              </a:p>
            </p:txBody>
          </p:sp>
          <p:sp>
            <p:nvSpPr>
              <p:cNvPr id="39979" name="Rectangle 43"/>
              <p:cNvSpPr>
                <a:spLocks noChangeArrowheads="1"/>
              </p:cNvSpPr>
              <p:nvPr/>
            </p:nvSpPr>
            <p:spPr bwMode="auto">
              <a:xfrm>
                <a:off x="1652" y="4819"/>
                <a:ext cx="1619" cy="653"/>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defTabSz="914400" rtl="1" eaLnBrk="1" fontAlgn="base" latinLnBrk="0" hangingPunct="1">
                  <a:lnSpc>
                    <a:spcPct val="100000"/>
                  </a:lnSpc>
                  <a:spcBef>
                    <a:spcPct val="0"/>
                  </a:spcBef>
                  <a:spcAft>
                    <a:spcPts val="1000"/>
                  </a:spcAft>
                  <a:buClrTx/>
                  <a:buSzTx/>
                  <a:buFontTx/>
                  <a:buNone/>
                  <a:tabLst/>
                </a:pPr>
                <a:r>
                  <a:rPr kumimoji="0" lang="fa-IR" sz="1200" b="0" i="0" u="none" strike="noStrike" cap="none" normalizeH="0" baseline="0" dirty="0">
                    <a:ln>
                      <a:noFill/>
                    </a:ln>
                    <a:solidFill>
                      <a:schemeClr val="tx1"/>
                    </a:solidFill>
                    <a:effectLst/>
                    <a:latin typeface="Calibri" pitchFamily="34" charset="0"/>
                    <a:ea typeface="Arial" pitchFamily="34" charset="0"/>
                    <a:cs typeface="B Mitra" pitchFamily="2" charset="-78"/>
                  </a:rPr>
                  <a:t>قانون پاکسازی </a:t>
                </a:r>
                <a:endParaRPr kumimoji="0" lang="fa-IR" sz="1200" b="0" i="0" u="none" strike="noStrike" cap="none" normalizeH="0" baseline="0" dirty="0">
                  <a:ln>
                    <a:noFill/>
                  </a:ln>
                  <a:solidFill>
                    <a:schemeClr val="tx1"/>
                  </a:solidFill>
                  <a:effectLst/>
                  <a:latin typeface="Arial" pitchFamily="34" charset="0"/>
                  <a:cs typeface="B Mitra" pitchFamily="2" charset="-78"/>
                </a:endParaRPr>
              </a:p>
            </p:txBody>
          </p:sp>
          <p:sp>
            <p:nvSpPr>
              <p:cNvPr id="39980" name="Rectangle 44"/>
              <p:cNvSpPr>
                <a:spLocks noChangeArrowheads="1"/>
              </p:cNvSpPr>
              <p:nvPr/>
            </p:nvSpPr>
            <p:spPr bwMode="auto">
              <a:xfrm>
                <a:off x="1861" y="6833"/>
                <a:ext cx="1424" cy="877"/>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defTabSz="914400" rtl="1" eaLnBrk="1" fontAlgn="base" latinLnBrk="0" hangingPunct="1">
                  <a:lnSpc>
                    <a:spcPct val="100000"/>
                  </a:lnSpc>
                  <a:spcBef>
                    <a:spcPct val="0"/>
                  </a:spcBef>
                  <a:spcAft>
                    <a:spcPts val="1000"/>
                  </a:spcAft>
                  <a:buClrTx/>
                  <a:buSzTx/>
                  <a:buFontTx/>
                  <a:buNone/>
                  <a:tabLst/>
                </a:pPr>
                <a:r>
                  <a:rPr kumimoji="0" lang="fa-IR" sz="1200" b="0" i="0" u="none" strike="noStrike" cap="none" normalizeH="0" baseline="0" dirty="0">
                    <a:ln>
                      <a:noFill/>
                    </a:ln>
                    <a:solidFill>
                      <a:schemeClr val="tx1"/>
                    </a:solidFill>
                    <a:effectLst/>
                    <a:latin typeface="Calibri" pitchFamily="34" charset="0"/>
                    <a:ea typeface="Arial" pitchFamily="34" charset="0"/>
                    <a:cs typeface="B Mitra" pitchFamily="2" charset="-78"/>
                  </a:rPr>
                  <a:t>قانون بازسازی نیروی انسانی</a:t>
                </a:r>
                <a:endParaRPr kumimoji="0" lang="fa-IR" sz="1200" b="0" i="0" u="none" strike="noStrike" cap="none" normalizeH="0" baseline="0" dirty="0">
                  <a:ln>
                    <a:noFill/>
                  </a:ln>
                  <a:solidFill>
                    <a:schemeClr val="tx1"/>
                  </a:solidFill>
                  <a:effectLst/>
                  <a:latin typeface="Arial" pitchFamily="34" charset="0"/>
                  <a:cs typeface="B Mitra" pitchFamily="2" charset="-78"/>
                </a:endParaRPr>
              </a:p>
            </p:txBody>
          </p:sp>
          <p:sp>
            <p:nvSpPr>
              <p:cNvPr id="39981" name="Rectangle 45"/>
              <p:cNvSpPr>
                <a:spLocks noChangeArrowheads="1"/>
              </p:cNvSpPr>
              <p:nvPr/>
            </p:nvSpPr>
            <p:spPr bwMode="auto">
              <a:xfrm>
                <a:off x="2455" y="8527"/>
                <a:ext cx="1424" cy="787"/>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defTabSz="914400" rtl="1" eaLnBrk="1" fontAlgn="base" latinLnBrk="0" hangingPunct="1">
                  <a:lnSpc>
                    <a:spcPct val="100000"/>
                  </a:lnSpc>
                  <a:spcBef>
                    <a:spcPct val="0"/>
                  </a:spcBef>
                  <a:spcAft>
                    <a:spcPts val="1000"/>
                  </a:spcAft>
                  <a:buClrTx/>
                  <a:buSzTx/>
                  <a:buFontTx/>
                  <a:buNone/>
                  <a:tabLst/>
                </a:pPr>
                <a:r>
                  <a:rPr kumimoji="0" lang="fa-IR" sz="1200" b="0" i="0" u="none" strike="noStrike" cap="none" normalizeH="0" baseline="0" dirty="0">
                    <a:ln>
                      <a:noFill/>
                    </a:ln>
                    <a:solidFill>
                      <a:schemeClr val="tx1"/>
                    </a:solidFill>
                    <a:effectLst/>
                    <a:latin typeface="Calibri" pitchFamily="34" charset="0"/>
                    <a:ea typeface="Arial" pitchFamily="34" charset="0"/>
                    <a:cs typeface="B Mitra" pitchFamily="2" charset="-78"/>
                  </a:rPr>
                  <a:t>قانون گزینش</a:t>
                </a:r>
                <a:endParaRPr kumimoji="0" lang="fa-IR" sz="1200" b="0" i="0" u="none" strike="noStrike" cap="none" normalizeH="0" baseline="0" dirty="0">
                  <a:ln>
                    <a:noFill/>
                  </a:ln>
                  <a:solidFill>
                    <a:schemeClr val="tx1"/>
                  </a:solidFill>
                  <a:effectLst/>
                  <a:latin typeface="Arial" pitchFamily="34" charset="0"/>
                  <a:cs typeface="B Mitra" pitchFamily="2" charset="-78"/>
                </a:endParaRPr>
              </a:p>
            </p:txBody>
          </p:sp>
          <p:sp>
            <p:nvSpPr>
              <p:cNvPr id="39982" name="Rectangle 46"/>
              <p:cNvSpPr>
                <a:spLocks noChangeArrowheads="1"/>
              </p:cNvSpPr>
              <p:nvPr/>
            </p:nvSpPr>
            <p:spPr bwMode="auto">
              <a:xfrm>
                <a:off x="3285" y="10131"/>
                <a:ext cx="2305" cy="100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defTabSz="914400" rtl="1" eaLnBrk="1" fontAlgn="base" latinLnBrk="0" hangingPunct="1">
                  <a:lnSpc>
                    <a:spcPct val="100000"/>
                  </a:lnSpc>
                  <a:spcBef>
                    <a:spcPct val="0"/>
                  </a:spcBef>
                  <a:spcAft>
                    <a:spcPts val="1000"/>
                  </a:spcAft>
                  <a:buClrTx/>
                  <a:buSzTx/>
                  <a:buFontTx/>
                  <a:buNone/>
                  <a:tabLst/>
                </a:pPr>
                <a:r>
                  <a:rPr kumimoji="0" lang="fa-IR" sz="1200" b="0" i="0" u="none" strike="noStrike" cap="none" normalizeH="0" baseline="0" dirty="0">
                    <a:ln>
                      <a:noFill/>
                    </a:ln>
                    <a:solidFill>
                      <a:schemeClr val="tx1"/>
                    </a:solidFill>
                    <a:effectLst/>
                    <a:latin typeface="Calibri" pitchFamily="34" charset="0"/>
                    <a:ea typeface="Arial" pitchFamily="34" charset="0"/>
                    <a:cs typeface="B Mitra" pitchFamily="2" charset="-78"/>
                  </a:rPr>
                  <a:t>برنامه‌های قوانین توسعه سوم، چهارم، پنجم و ششم</a:t>
                </a:r>
                <a:endParaRPr kumimoji="0" lang="fa-IR" sz="1200" b="0" i="0" u="none" strike="noStrike" cap="none" normalizeH="0" baseline="0" dirty="0">
                  <a:ln>
                    <a:noFill/>
                  </a:ln>
                  <a:solidFill>
                    <a:schemeClr val="tx1"/>
                  </a:solidFill>
                  <a:effectLst/>
                  <a:latin typeface="Arial" pitchFamily="34" charset="0"/>
                  <a:cs typeface="B Mitra" pitchFamily="2" charset="-78"/>
                </a:endParaRPr>
              </a:p>
            </p:txBody>
          </p:sp>
          <p:sp>
            <p:nvSpPr>
              <p:cNvPr id="39983" name="Rectangle 47"/>
              <p:cNvSpPr>
                <a:spLocks noChangeArrowheads="1"/>
              </p:cNvSpPr>
              <p:nvPr/>
            </p:nvSpPr>
            <p:spPr bwMode="auto">
              <a:xfrm>
                <a:off x="14435" y="9265"/>
                <a:ext cx="418" cy="536"/>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t" anchorCtr="0" compatLnSpc="1">
                <a:prstTxWarp prst="textNoShape">
                  <a:avLst/>
                </a:prstTxWarp>
              </a:bodyPr>
              <a:lstStyle/>
              <a:p>
                <a:pPr marL="0" marR="0" lvl="0" indent="0" defTabSz="914400" rtl="1" eaLnBrk="1" fontAlgn="base" latinLnBrk="0" hangingPunct="1">
                  <a:lnSpc>
                    <a:spcPct val="100000"/>
                  </a:lnSpc>
                  <a:spcBef>
                    <a:spcPct val="0"/>
                  </a:spcBef>
                  <a:spcAft>
                    <a:spcPts val="1000"/>
                  </a:spcAft>
                  <a:buClrTx/>
                  <a:buSzTx/>
                  <a:buFontTx/>
                  <a:buNone/>
                  <a:tabLst/>
                </a:pPr>
                <a:r>
                  <a:rPr lang="fa-IR" sz="1200" dirty="0">
                    <a:solidFill>
                      <a:schemeClr val="tx1"/>
                    </a:solidFill>
                    <a:latin typeface="Calibri" pitchFamily="34" charset="0"/>
                    <a:cs typeface="B Mitra" pitchFamily="2" charset="-78"/>
                  </a:rPr>
                  <a:t>5</a:t>
                </a:r>
                <a:endParaRPr kumimoji="0" lang="fa-IR" sz="1200" b="0" i="0" u="none" strike="noStrike" cap="none" normalizeH="0" baseline="0" dirty="0">
                  <a:ln>
                    <a:noFill/>
                  </a:ln>
                  <a:solidFill>
                    <a:schemeClr val="tx1"/>
                  </a:solidFill>
                  <a:effectLst/>
                  <a:latin typeface="Arial" pitchFamily="34" charset="0"/>
                  <a:cs typeface="B Mitra" pitchFamily="2" charset="-78"/>
                </a:endParaRPr>
              </a:p>
            </p:txBody>
          </p:sp>
          <p:sp>
            <p:nvSpPr>
              <p:cNvPr id="39984" name="Rectangle 48"/>
              <p:cNvSpPr>
                <a:spLocks noChangeArrowheads="1"/>
              </p:cNvSpPr>
              <p:nvPr/>
            </p:nvSpPr>
            <p:spPr bwMode="auto">
              <a:xfrm>
                <a:off x="12634" y="10139"/>
                <a:ext cx="418" cy="536"/>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t" anchorCtr="0" compatLnSpc="1">
                <a:prstTxWarp prst="textNoShape">
                  <a:avLst/>
                </a:prstTxWarp>
              </a:bodyPr>
              <a:lstStyle/>
              <a:p>
                <a:pPr marL="0" marR="0" lvl="0" indent="0" defTabSz="914400" rtl="1" eaLnBrk="1" fontAlgn="base" latinLnBrk="0" hangingPunct="1">
                  <a:lnSpc>
                    <a:spcPct val="100000"/>
                  </a:lnSpc>
                  <a:spcBef>
                    <a:spcPct val="0"/>
                  </a:spcBef>
                  <a:spcAft>
                    <a:spcPts val="1000"/>
                  </a:spcAft>
                  <a:buClrTx/>
                  <a:buSzTx/>
                  <a:buFontTx/>
                  <a:buNone/>
                  <a:tabLst/>
                </a:pPr>
                <a:r>
                  <a:rPr kumimoji="0" lang="fa-IR" sz="1200" b="0" i="0" u="none" strike="noStrike" cap="none" normalizeH="0" baseline="0" dirty="0">
                    <a:ln>
                      <a:noFill/>
                    </a:ln>
                    <a:solidFill>
                      <a:schemeClr val="tx1"/>
                    </a:solidFill>
                    <a:effectLst/>
                    <a:latin typeface="Calibri" pitchFamily="34" charset="0"/>
                    <a:ea typeface="Arial" pitchFamily="34" charset="0"/>
                    <a:cs typeface="B Mitra" pitchFamily="2" charset="-78"/>
                  </a:rPr>
                  <a:t>6</a:t>
                </a:r>
                <a:endParaRPr kumimoji="0" lang="fa-IR" sz="1200" b="0" i="0" u="none" strike="noStrike" cap="none" normalizeH="0" baseline="0" dirty="0">
                  <a:ln>
                    <a:noFill/>
                  </a:ln>
                  <a:solidFill>
                    <a:schemeClr val="tx1"/>
                  </a:solidFill>
                  <a:effectLst/>
                  <a:latin typeface="Arial" pitchFamily="34" charset="0"/>
                  <a:cs typeface="B Mitra" pitchFamily="2" charset="-78"/>
                </a:endParaRPr>
              </a:p>
            </p:txBody>
          </p:sp>
          <p:sp>
            <p:nvSpPr>
              <p:cNvPr id="39985" name="Rectangle 49"/>
              <p:cNvSpPr>
                <a:spLocks noChangeArrowheads="1"/>
              </p:cNvSpPr>
              <p:nvPr/>
            </p:nvSpPr>
            <p:spPr bwMode="auto">
              <a:xfrm>
                <a:off x="2867" y="10429"/>
                <a:ext cx="418" cy="536"/>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t" anchorCtr="0" compatLnSpc="1">
                <a:prstTxWarp prst="textNoShape">
                  <a:avLst/>
                </a:prstTxWarp>
              </a:bodyPr>
              <a:lstStyle/>
              <a:p>
                <a:pPr marL="0" marR="0" lvl="0" indent="0" defTabSz="914400" rtl="1" eaLnBrk="1" fontAlgn="base" latinLnBrk="0" hangingPunct="1">
                  <a:lnSpc>
                    <a:spcPct val="100000"/>
                  </a:lnSpc>
                  <a:spcBef>
                    <a:spcPct val="0"/>
                  </a:spcBef>
                  <a:spcAft>
                    <a:spcPts val="1000"/>
                  </a:spcAft>
                  <a:buClrTx/>
                  <a:buSzTx/>
                  <a:buFontTx/>
                  <a:buNone/>
                  <a:tabLst/>
                </a:pPr>
                <a:r>
                  <a:rPr lang="fa-IR" sz="1200" dirty="0">
                    <a:solidFill>
                      <a:schemeClr val="tx1"/>
                    </a:solidFill>
                    <a:latin typeface="Calibri" pitchFamily="34" charset="0"/>
                    <a:cs typeface="B Mitra" pitchFamily="2" charset="-78"/>
                  </a:rPr>
                  <a:t>7</a:t>
                </a:r>
                <a:endParaRPr kumimoji="0" lang="fa-IR" sz="1200" b="0" i="0" u="none" strike="noStrike" cap="none" normalizeH="0" baseline="0" dirty="0">
                  <a:ln>
                    <a:noFill/>
                  </a:ln>
                  <a:solidFill>
                    <a:schemeClr val="tx1"/>
                  </a:solidFill>
                  <a:effectLst/>
                  <a:latin typeface="Arial" pitchFamily="34" charset="0"/>
                  <a:cs typeface="B Mitra" pitchFamily="2" charset="-78"/>
                </a:endParaRPr>
              </a:p>
            </p:txBody>
          </p:sp>
          <p:sp>
            <p:nvSpPr>
              <p:cNvPr id="39986" name="Rectangle 50"/>
              <p:cNvSpPr>
                <a:spLocks noChangeArrowheads="1"/>
              </p:cNvSpPr>
              <p:nvPr/>
            </p:nvSpPr>
            <p:spPr bwMode="auto">
              <a:xfrm>
                <a:off x="2020" y="8642"/>
                <a:ext cx="418" cy="542"/>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t" anchorCtr="0" compatLnSpc="1">
                <a:prstTxWarp prst="textNoShape">
                  <a:avLst/>
                </a:prstTxWarp>
              </a:bodyPr>
              <a:lstStyle/>
              <a:p>
                <a:pPr marL="0" marR="0" lvl="0" indent="0" defTabSz="914400" rtl="1" eaLnBrk="1" fontAlgn="base" latinLnBrk="0" hangingPunct="1">
                  <a:lnSpc>
                    <a:spcPct val="100000"/>
                  </a:lnSpc>
                  <a:spcBef>
                    <a:spcPct val="0"/>
                  </a:spcBef>
                  <a:spcAft>
                    <a:spcPts val="1000"/>
                  </a:spcAft>
                  <a:buClrTx/>
                  <a:buSzTx/>
                  <a:buFontTx/>
                  <a:buNone/>
                  <a:tabLst/>
                </a:pPr>
                <a:r>
                  <a:rPr kumimoji="0" lang="fa-IR" sz="1200" b="0" i="0" u="none" strike="noStrike" cap="none" normalizeH="0" baseline="0" dirty="0">
                    <a:ln>
                      <a:noFill/>
                    </a:ln>
                    <a:solidFill>
                      <a:schemeClr val="tx1"/>
                    </a:solidFill>
                    <a:effectLst/>
                    <a:latin typeface="Arial" pitchFamily="34" charset="0"/>
                    <a:cs typeface="B Mitra" pitchFamily="2" charset="-78"/>
                  </a:rPr>
                  <a:t>8</a:t>
                </a:r>
              </a:p>
            </p:txBody>
          </p:sp>
          <p:sp>
            <p:nvSpPr>
              <p:cNvPr id="39987" name="Rectangle 51"/>
              <p:cNvSpPr>
                <a:spLocks noChangeArrowheads="1"/>
              </p:cNvSpPr>
              <p:nvPr/>
            </p:nvSpPr>
            <p:spPr bwMode="auto">
              <a:xfrm>
                <a:off x="1443" y="7028"/>
                <a:ext cx="418" cy="536"/>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t" anchorCtr="0" compatLnSpc="1">
                <a:prstTxWarp prst="textNoShape">
                  <a:avLst/>
                </a:prstTxWarp>
              </a:bodyPr>
              <a:lstStyle/>
              <a:p>
                <a:pPr marL="0" marR="0" lvl="0" indent="0" defTabSz="914400" rtl="1" eaLnBrk="1" fontAlgn="base" latinLnBrk="0" hangingPunct="1">
                  <a:lnSpc>
                    <a:spcPct val="100000"/>
                  </a:lnSpc>
                  <a:spcBef>
                    <a:spcPct val="0"/>
                  </a:spcBef>
                  <a:spcAft>
                    <a:spcPts val="1000"/>
                  </a:spcAft>
                  <a:buClrTx/>
                  <a:buSzTx/>
                  <a:buFontTx/>
                  <a:buNone/>
                  <a:tabLst/>
                </a:pPr>
                <a:r>
                  <a:rPr kumimoji="0" lang="fa-IR" sz="1200" b="0" i="0" u="none" strike="noStrike" cap="none" normalizeH="0" baseline="0" dirty="0">
                    <a:ln>
                      <a:noFill/>
                    </a:ln>
                    <a:solidFill>
                      <a:schemeClr val="tx1"/>
                    </a:solidFill>
                    <a:effectLst/>
                    <a:latin typeface="Arial" pitchFamily="34" charset="0"/>
                    <a:cs typeface="B Mitra" pitchFamily="2" charset="-78"/>
                  </a:rPr>
                  <a:t>9</a:t>
                </a:r>
              </a:p>
            </p:txBody>
          </p:sp>
          <p:sp>
            <p:nvSpPr>
              <p:cNvPr id="39988" name="Rectangle 52"/>
              <p:cNvSpPr>
                <a:spLocks noChangeArrowheads="1"/>
              </p:cNvSpPr>
              <p:nvPr/>
            </p:nvSpPr>
            <p:spPr bwMode="auto">
              <a:xfrm>
                <a:off x="1109" y="4827"/>
                <a:ext cx="511" cy="396"/>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t" anchorCtr="0" compatLnSpc="1">
                <a:prstTxWarp prst="textNoShape">
                  <a:avLst/>
                </a:prstTxWarp>
              </a:bodyPr>
              <a:lstStyle/>
              <a:p>
                <a:pPr marL="0" marR="0" lvl="0" indent="0" defTabSz="914400" rtl="1" eaLnBrk="1" fontAlgn="base" latinLnBrk="0" hangingPunct="1">
                  <a:lnSpc>
                    <a:spcPct val="100000"/>
                  </a:lnSpc>
                  <a:spcBef>
                    <a:spcPct val="0"/>
                  </a:spcBef>
                  <a:spcAft>
                    <a:spcPts val="1000"/>
                  </a:spcAft>
                  <a:buClrTx/>
                  <a:buSzTx/>
                  <a:buFontTx/>
                  <a:buNone/>
                  <a:tabLst/>
                </a:pPr>
                <a:r>
                  <a:rPr lang="fa-IR" sz="1100" dirty="0">
                    <a:solidFill>
                      <a:schemeClr val="tx1"/>
                    </a:solidFill>
                    <a:latin typeface="Calibri" pitchFamily="34" charset="0"/>
                    <a:cs typeface="B Mitra" pitchFamily="2" charset="-78"/>
                  </a:rPr>
                  <a:t>10</a:t>
                </a:r>
                <a:endParaRPr kumimoji="0" lang="fa-IR" sz="1100" b="0" i="0" u="none" strike="noStrike" cap="none" normalizeH="0" baseline="0" dirty="0">
                  <a:ln>
                    <a:noFill/>
                  </a:ln>
                  <a:solidFill>
                    <a:schemeClr val="tx1"/>
                  </a:solidFill>
                  <a:effectLst/>
                  <a:latin typeface="Arial" pitchFamily="34" charset="0"/>
                  <a:cs typeface="B Mitra" pitchFamily="2" charset="-78"/>
                </a:endParaRPr>
              </a:p>
            </p:txBody>
          </p:sp>
        </p:grpSp>
        <p:grpSp>
          <p:nvGrpSpPr>
            <p:cNvPr id="8" name="Group 53"/>
            <p:cNvGrpSpPr>
              <a:grpSpLocks/>
            </p:cNvGrpSpPr>
            <p:nvPr/>
          </p:nvGrpSpPr>
          <p:grpSpPr bwMode="auto">
            <a:xfrm>
              <a:off x="1375" y="1589"/>
              <a:ext cx="13541" cy="1672"/>
              <a:chOff x="1188" y="1877"/>
              <a:chExt cx="13541" cy="1672"/>
            </a:xfrm>
            <a:grpFill/>
          </p:grpSpPr>
          <p:sp>
            <p:nvSpPr>
              <p:cNvPr id="39990" name="Rectangle 54"/>
              <p:cNvSpPr>
                <a:spLocks noChangeArrowheads="1"/>
              </p:cNvSpPr>
              <p:nvPr/>
            </p:nvSpPr>
            <p:spPr bwMode="auto">
              <a:xfrm>
                <a:off x="1711" y="2795"/>
                <a:ext cx="2533" cy="754"/>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defTabSz="914400" rtl="1" eaLnBrk="1" fontAlgn="base" latinLnBrk="0" hangingPunct="1">
                  <a:lnSpc>
                    <a:spcPct val="100000"/>
                  </a:lnSpc>
                  <a:spcBef>
                    <a:spcPct val="0"/>
                  </a:spcBef>
                  <a:spcAft>
                    <a:spcPts val="1000"/>
                  </a:spcAft>
                  <a:buClrTx/>
                  <a:buSzTx/>
                  <a:buFontTx/>
                  <a:buNone/>
                  <a:tabLst/>
                </a:pPr>
                <a:r>
                  <a:rPr kumimoji="0" lang="fa-IR" sz="1200" b="0" i="0" u="none" strike="noStrike" cap="none" normalizeH="0" baseline="0" dirty="0">
                    <a:ln>
                      <a:noFill/>
                    </a:ln>
                    <a:solidFill>
                      <a:schemeClr val="tx1"/>
                    </a:solidFill>
                    <a:effectLst/>
                    <a:latin typeface="Calibri" pitchFamily="34" charset="0"/>
                    <a:ea typeface="Arial" pitchFamily="34" charset="0"/>
                    <a:cs typeface="B Mitra" pitchFamily="2" charset="-78"/>
                  </a:rPr>
                  <a:t>سیاست‌های ناظر بر برنامه‌های توسعه سوم تا پنجم</a:t>
                </a:r>
                <a:endParaRPr kumimoji="0" lang="fa-IR" sz="1200" b="0" i="0" u="none" strike="noStrike" cap="none" normalizeH="0" baseline="0" dirty="0">
                  <a:ln>
                    <a:noFill/>
                  </a:ln>
                  <a:solidFill>
                    <a:schemeClr val="tx1"/>
                  </a:solidFill>
                  <a:effectLst/>
                  <a:latin typeface="Arial" pitchFamily="34" charset="0"/>
                  <a:cs typeface="B Mitra" pitchFamily="2" charset="-78"/>
                </a:endParaRPr>
              </a:p>
            </p:txBody>
          </p:sp>
          <p:sp>
            <p:nvSpPr>
              <p:cNvPr id="39991" name="Rectangle 55"/>
              <p:cNvSpPr>
                <a:spLocks noChangeArrowheads="1"/>
              </p:cNvSpPr>
              <p:nvPr/>
            </p:nvSpPr>
            <p:spPr bwMode="auto">
              <a:xfrm>
                <a:off x="2798" y="1877"/>
                <a:ext cx="2824" cy="618"/>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defTabSz="914400" rtl="1" eaLnBrk="1" fontAlgn="base" latinLnBrk="0" hangingPunct="1">
                  <a:lnSpc>
                    <a:spcPct val="100000"/>
                  </a:lnSpc>
                  <a:spcBef>
                    <a:spcPct val="0"/>
                  </a:spcBef>
                  <a:spcAft>
                    <a:spcPts val="1000"/>
                  </a:spcAft>
                  <a:buClrTx/>
                  <a:buSzTx/>
                  <a:buFontTx/>
                  <a:buNone/>
                  <a:tabLst/>
                </a:pPr>
                <a:r>
                  <a:rPr kumimoji="0" lang="fa-IR" sz="1200" b="0" i="0" u="none" strike="noStrike" cap="none" normalizeH="0" baseline="0" dirty="0">
                    <a:ln>
                      <a:noFill/>
                    </a:ln>
                    <a:solidFill>
                      <a:schemeClr val="tx1"/>
                    </a:solidFill>
                    <a:effectLst/>
                    <a:latin typeface="Calibri" pitchFamily="34" charset="0"/>
                    <a:ea typeface="Arial" pitchFamily="34" charset="0"/>
                    <a:cs typeface="B Mitra" pitchFamily="2" charset="-78"/>
                  </a:rPr>
                  <a:t>کنوانسیون مبارزه با فساد سازمان ملل متحد</a:t>
                </a:r>
                <a:endParaRPr kumimoji="0" lang="fa-IR" sz="1200" b="0" i="0" u="none" strike="noStrike" cap="none" normalizeH="0" baseline="0" dirty="0">
                  <a:ln>
                    <a:noFill/>
                  </a:ln>
                  <a:solidFill>
                    <a:schemeClr val="tx1"/>
                  </a:solidFill>
                  <a:effectLst/>
                  <a:latin typeface="Arial" pitchFamily="34" charset="0"/>
                  <a:cs typeface="B Mitra" pitchFamily="2" charset="-78"/>
                </a:endParaRPr>
              </a:p>
            </p:txBody>
          </p:sp>
          <p:sp>
            <p:nvSpPr>
              <p:cNvPr id="39992" name="Rectangle 56"/>
              <p:cNvSpPr>
                <a:spLocks noChangeArrowheads="1"/>
              </p:cNvSpPr>
              <p:nvPr/>
            </p:nvSpPr>
            <p:spPr bwMode="auto">
              <a:xfrm>
                <a:off x="10881" y="1942"/>
                <a:ext cx="3430" cy="576"/>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defTabSz="914400" rtl="1" eaLnBrk="1" fontAlgn="base" latinLnBrk="0" hangingPunct="1">
                  <a:lnSpc>
                    <a:spcPct val="100000"/>
                  </a:lnSpc>
                  <a:spcBef>
                    <a:spcPct val="0"/>
                  </a:spcBef>
                  <a:spcAft>
                    <a:spcPts val="1000"/>
                  </a:spcAft>
                  <a:buClrTx/>
                  <a:buSzTx/>
                  <a:buFontTx/>
                  <a:buNone/>
                  <a:tabLst/>
                </a:pPr>
                <a:r>
                  <a:rPr kumimoji="0" lang="fa-IR" sz="1200" b="0" i="0" u="none" strike="noStrike" cap="none" normalizeH="0" baseline="0" dirty="0">
                    <a:ln>
                      <a:noFill/>
                    </a:ln>
                    <a:solidFill>
                      <a:schemeClr val="tx1"/>
                    </a:solidFill>
                    <a:effectLst/>
                    <a:latin typeface="Calibri" pitchFamily="34" charset="0"/>
                    <a:ea typeface="Arial" pitchFamily="34" charset="0"/>
                    <a:cs typeface="B Mitra" pitchFamily="2" charset="-78"/>
                  </a:rPr>
                  <a:t>سیاست‌های کلی ارتقای سلامت اداری</a:t>
                </a:r>
                <a:endParaRPr kumimoji="0" lang="fa-IR" sz="1200" b="0" i="0" u="none" strike="noStrike" cap="none" normalizeH="0" baseline="0" dirty="0">
                  <a:ln>
                    <a:noFill/>
                  </a:ln>
                  <a:solidFill>
                    <a:schemeClr val="tx1"/>
                  </a:solidFill>
                  <a:effectLst/>
                  <a:latin typeface="Arial" pitchFamily="34" charset="0"/>
                  <a:cs typeface="B Mitra" pitchFamily="2" charset="-78"/>
                </a:endParaRPr>
              </a:p>
            </p:txBody>
          </p:sp>
          <p:cxnSp>
            <p:nvCxnSpPr>
              <p:cNvPr id="39993" name="AutoShape 57"/>
              <p:cNvCxnSpPr>
                <a:cxnSpLocks noChangeShapeType="1"/>
              </p:cNvCxnSpPr>
              <p:nvPr/>
            </p:nvCxnSpPr>
            <p:spPr bwMode="auto">
              <a:xfrm flipH="1">
                <a:off x="8690" y="2518"/>
                <a:ext cx="2646" cy="0"/>
              </a:xfrm>
              <a:prstGeom prst="straightConnector1">
                <a:avLst/>
              </a:prstGeom>
              <a:ln>
                <a:headEnd/>
                <a:tailEnd type="triangle" w="med" len="med"/>
              </a:ln>
            </p:spPr>
            <p:style>
              <a:lnRef idx="1">
                <a:schemeClr val="accent5"/>
              </a:lnRef>
              <a:fillRef idx="2">
                <a:schemeClr val="accent5"/>
              </a:fillRef>
              <a:effectRef idx="1">
                <a:schemeClr val="accent5"/>
              </a:effectRef>
              <a:fontRef idx="minor">
                <a:schemeClr val="dk1"/>
              </a:fontRef>
            </p:style>
          </p:cxnSp>
          <p:cxnSp>
            <p:nvCxnSpPr>
              <p:cNvPr id="39994" name="AutoShape 58"/>
              <p:cNvCxnSpPr>
                <a:cxnSpLocks noChangeShapeType="1"/>
              </p:cNvCxnSpPr>
              <p:nvPr/>
            </p:nvCxnSpPr>
            <p:spPr bwMode="auto">
              <a:xfrm flipV="1">
                <a:off x="5172" y="2495"/>
                <a:ext cx="3083" cy="4"/>
              </a:xfrm>
              <a:prstGeom prst="straightConnector1">
                <a:avLst/>
              </a:prstGeom>
              <a:ln>
                <a:headEnd/>
                <a:tailEnd type="triangle" w="med" len="med"/>
              </a:ln>
            </p:spPr>
            <p:style>
              <a:lnRef idx="1">
                <a:schemeClr val="accent5"/>
              </a:lnRef>
              <a:fillRef idx="2">
                <a:schemeClr val="accent5"/>
              </a:fillRef>
              <a:effectRef idx="1">
                <a:schemeClr val="accent5"/>
              </a:effectRef>
              <a:fontRef idx="minor">
                <a:schemeClr val="dk1"/>
              </a:fontRef>
            </p:style>
          </p:cxnSp>
          <p:sp>
            <p:nvSpPr>
              <p:cNvPr id="39995" name="Rectangle 59"/>
              <p:cNvSpPr>
                <a:spLocks noChangeArrowheads="1"/>
              </p:cNvSpPr>
              <p:nvPr/>
            </p:nvSpPr>
            <p:spPr bwMode="auto">
              <a:xfrm>
                <a:off x="14311" y="1942"/>
                <a:ext cx="418" cy="536"/>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t" anchorCtr="0" compatLnSpc="1">
                <a:prstTxWarp prst="textNoShape">
                  <a:avLst/>
                </a:prstTxWarp>
              </a:bodyPr>
              <a:lstStyle/>
              <a:p>
                <a:pPr marL="0" marR="0" lvl="0" indent="0" defTabSz="914400" rtl="1" eaLnBrk="1" fontAlgn="base" latinLnBrk="0" hangingPunct="1">
                  <a:lnSpc>
                    <a:spcPct val="100000"/>
                  </a:lnSpc>
                  <a:spcBef>
                    <a:spcPct val="0"/>
                  </a:spcBef>
                  <a:spcAft>
                    <a:spcPts val="1000"/>
                  </a:spcAft>
                  <a:buClrTx/>
                  <a:buSzTx/>
                  <a:buFontTx/>
                  <a:buNone/>
                  <a:tabLst/>
                </a:pPr>
                <a:r>
                  <a:rPr kumimoji="0" lang="fa-IR" sz="1200" b="0" i="0" u="none" strike="noStrike" cap="none" normalizeH="0" baseline="0" dirty="0">
                    <a:ln>
                      <a:noFill/>
                    </a:ln>
                    <a:solidFill>
                      <a:schemeClr val="tx1"/>
                    </a:solidFill>
                    <a:effectLst/>
                    <a:latin typeface="Calibri" pitchFamily="34" charset="0"/>
                    <a:ea typeface="Arial" pitchFamily="34" charset="0"/>
                    <a:cs typeface="B Mitra" pitchFamily="2" charset="-78"/>
                  </a:rPr>
                  <a:t>1</a:t>
                </a:r>
                <a:endParaRPr kumimoji="0" lang="fa-IR" sz="1200" b="0" i="0" u="none" strike="noStrike" cap="none" normalizeH="0" baseline="0" dirty="0">
                  <a:ln>
                    <a:noFill/>
                  </a:ln>
                  <a:solidFill>
                    <a:schemeClr val="tx1"/>
                  </a:solidFill>
                  <a:effectLst/>
                  <a:latin typeface="Arial" pitchFamily="34" charset="0"/>
                  <a:cs typeface="B Mitra" pitchFamily="2" charset="-78"/>
                </a:endParaRPr>
              </a:p>
            </p:txBody>
          </p:sp>
          <p:sp>
            <p:nvSpPr>
              <p:cNvPr id="39996" name="Rectangle 60"/>
              <p:cNvSpPr>
                <a:spLocks noChangeArrowheads="1"/>
              </p:cNvSpPr>
              <p:nvPr/>
            </p:nvSpPr>
            <p:spPr bwMode="auto">
              <a:xfrm>
                <a:off x="2227" y="1881"/>
                <a:ext cx="571" cy="489"/>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fa-IR" sz="1100" b="0" i="0" u="none" strike="noStrike" cap="none" normalizeH="0" baseline="0" dirty="0">
                    <a:ln>
                      <a:noFill/>
                    </a:ln>
                    <a:solidFill>
                      <a:schemeClr val="tx1"/>
                    </a:solidFill>
                    <a:effectLst/>
                    <a:latin typeface="Calibri" pitchFamily="34" charset="0"/>
                    <a:ea typeface="Arial" pitchFamily="34" charset="0"/>
                    <a:cs typeface="B Mitra" pitchFamily="2" charset="-78"/>
                  </a:rPr>
                  <a:t>12</a:t>
                </a:r>
                <a:endParaRPr kumimoji="0" lang="fa-IR" sz="1100" b="0" i="0" u="none" strike="noStrike" cap="none" normalizeH="0" baseline="0" dirty="0">
                  <a:ln>
                    <a:noFill/>
                  </a:ln>
                  <a:solidFill>
                    <a:schemeClr val="tx1"/>
                  </a:solidFill>
                  <a:effectLst/>
                  <a:latin typeface="Arial" pitchFamily="34" charset="0"/>
                  <a:cs typeface="B Mitra" pitchFamily="2" charset="-78"/>
                </a:endParaRPr>
              </a:p>
            </p:txBody>
          </p:sp>
          <p:sp>
            <p:nvSpPr>
              <p:cNvPr id="39997" name="Rectangle 61"/>
              <p:cNvSpPr>
                <a:spLocks noChangeArrowheads="1"/>
              </p:cNvSpPr>
              <p:nvPr/>
            </p:nvSpPr>
            <p:spPr bwMode="auto">
              <a:xfrm>
                <a:off x="1188" y="2969"/>
                <a:ext cx="523" cy="499"/>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t" anchorCtr="0" compatLnSpc="1">
                <a:prstTxWarp prst="textNoShape">
                  <a:avLst/>
                </a:prstTxWarp>
              </a:bodyPr>
              <a:lstStyle/>
              <a:p>
                <a:pPr marL="0" marR="0" lvl="0" indent="0" defTabSz="914400" rtl="1" eaLnBrk="1" fontAlgn="base" latinLnBrk="0" hangingPunct="1">
                  <a:lnSpc>
                    <a:spcPct val="100000"/>
                  </a:lnSpc>
                  <a:spcBef>
                    <a:spcPct val="0"/>
                  </a:spcBef>
                  <a:spcAft>
                    <a:spcPts val="1000"/>
                  </a:spcAft>
                  <a:buClrTx/>
                  <a:buSzTx/>
                  <a:buFontTx/>
                  <a:buNone/>
                  <a:tabLst/>
                </a:pPr>
                <a:r>
                  <a:rPr lang="fa-IR" sz="1100" dirty="0">
                    <a:solidFill>
                      <a:schemeClr val="tx1"/>
                    </a:solidFill>
                    <a:latin typeface="Calibri" pitchFamily="34" charset="0"/>
                    <a:cs typeface="B Mitra" pitchFamily="2" charset="-78"/>
                  </a:rPr>
                  <a:t>11</a:t>
                </a:r>
                <a:endParaRPr kumimoji="0" lang="fa-IR" sz="1100" b="0" i="0" u="none" strike="noStrike" cap="none" normalizeH="0" baseline="0" dirty="0">
                  <a:ln>
                    <a:noFill/>
                  </a:ln>
                  <a:solidFill>
                    <a:schemeClr val="tx1"/>
                  </a:solidFill>
                  <a:effectLst/>
                  <a:latin typeface="Arial" pitchFamily="34" charset="0"/>
                  <a:cs typeface="B Mitra" pitchFamily="2" charset="-78"/>
                </a:endParaRPr>
              </a:p>
            </p:txBody>
          </p:sp>
        </p:grpSp>
      </p:grpSp>
    </p:spTree>
    <p:extLst>
      <p:ext uri="{BB962C8B-B14F-4D97-AF65-F5344CB8AC3E}">
        <p14:creationId xmlns:p14="http://schemas.microsoft.com/office/powerpoint/2010/main" val="1642714530"/>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val 3"/>
          <p:cNvSpPr>
            <a:spLocks noChangeArrowheads="1"/>
          </p:cNvSpPr>
          <p:nvPr/>
        </p:nvSpPr>
        <p:spPr bwMode="auto">
          <a:xfrm>
            <a:off x="2286002" y="2895662"/>
            <a:ext cx="4686298" cy="3124200"/>
          </a:xfrm>
          <a:prstGeom prst="ellipse">
            <a:avLst/>
          </a:prstGeom>
          <a:noFill/>
          <a:ln w="28575">
            <a:solidFill>
              <a:srgbClr val="000000"/>
            </a:solidFill>
            <a:round/>
            <a:headEnd/>
            <a:tailEnd/>
          </a:ln>
        </p:spPr>
        <p:txBody>
          <a:bodyPr anchor="ctr"/>
          <a:lstStyle/>
          <a:p>
            <a:endParaRPr lang="en-GB">
              <a:solidFill>
                <a:prstClr val="black"/>
              </a:solidFill>
            </a:endParaRPr>
          </a:p>
        </p:txBody>
      </p:sp>
      <p:grpSp>
        <p:nvGrpSpPr>
          <p:cNvPr id="3" name="Group 5"/>
          <p:cNvGrpSpPr>
            <a:grpSpLocks/>
          </p:cNvGrpSpPr>
          <p:nvPr/>
        </p:nvGrpSpPr>
        <p:grpSpPr bwMode="auto">
          <a:xfrm>
            <a:off x="1612018" y="2061874"/>
            <a:ext cx="1581150" cy="1905000"/>
            <a:chOff x="3264" y="2256"/>
            <a:chExt cx="835" cy="985"/>
          </a:xfrm>
        </p:grpSpPr>
        <p:sp>
          <p:nvSpPr>
            <p:cNvPr id="5" name="Oval 6"/>
            <p:cNvSpPr>
              <a:spLocks noChangeArrowheads="1"/>
            </p:cNvSpPr>
            <p:nvPr/>
          </p:nvSpPr>
          <p:spPr bwMode="auto">
            <a:xfrm>
              <a:off x="3264" y="3072"/>
              <a:ext cx="767" cy="169"/>
            </a:xfrm>
            <a:prstGeom prst="ellipse">
              <a:avLst/>
            </a:prstGeom>
            <a:solidFill>
              <a:srgbClr val="C0C0C0"/>
            </a:solidFill>
            <a:ln w="9525">
              <a:solidFill>
                <a:srgbClr val="C0C0C0"/>
              </a:solidFill>
              <a:round/>
              <a:headEnd/>
              <a:tailEnd/>
            </a:ln>
          </p:spPr>
          <p:txBody>
            <a:bodyPr anchor="ctr"/>
            <a:lstStyle/>
            <a:p>
              <a:endParaRPr lang="en-GB">
                <a:solidFill>
                  <a:prstClr val="black"/>
                </a:solidFill>
                <a:cs typeface="B Nazanin" panose="00000400000000000000" pitchFamily="2" charset="-78"/>
              </a:endParaRPr>
            </a:p>
          </p:txBody>
        </p:sp>
        <p:sp>
          <p:nvSpPr>
            <p:cNvPr id="6" name="Oval 7"/>
            <p:cNvSpPr>
              <a:spLocks noChangeArrowheads="1"/>
            </p:cNvSpPr>
            <p:nvPr/>
          </p:nvSpPr>
          <p:spPr bwMode="auto">
            <a:xfrm>
              <a:off x="3264" y="2256"/>
              <a:ext cx="835" cy="835"/>
            </a:xfrm>
            <a:prstGeom prst="ellipse">
              <a:avLst/>
            </a:prstGeom>
            <a:gradFill rotWithShape="0">
              <a:gsLst>
                <a:gs pos="0">
                  <a:srgbClr val="FFFFFF"/>
                </a:gs>
                <a:gs pos="100000">
                  <a:srgbClr val="538FCB"/>
                </a:gs>
              </a:gsLst>
              <a:lin ang="2700000" scaled="1"/>
            </a:gradFill>
            <a:ln w="12700">
              <a:noFill/>
              <a:round/>
              <a:headEnd/>
              <a:tailEnd/>
            </a:ln>
          </p:spPr>
          <p:txBody>
            <a:bodyPr wrap="none" anchor="ctr" anchorCtr="1"/>
            <a:lstStyle/>
            <a:p>
              <a:pPr algn="ctr">
                <a:lnSpc>
                  <a:spcPct val="80000"/>
                </a:lnSpc>
              </a:pPr>
              <a:r>
                <a:rPr kumimoji="1" lang="fa-IR" sz="2400" b="1" i="1" dirty="0">
                  <a:solidFill>
                    <a:prstClr val="black"/>
                  </a:solidFill>
                  <a:latin typeface="Arial Narrow" pitchFamily="34" charset="0"/>
                  <a:ea typeface="MS PGothic" pitchFamily="34" charset="-128"/>
                  <a:cs typeface="B Nazanin" panose="00000400000000000000" pitchFamily="2" charset="-78"/>
                </a:rPr>
                <a:t>پیش‌گیری</a:t>
              </a:r>
              <a:endParaRPr kumimoji="1" lang="en-US" sz="2400" b="1" i="1" dirty="0">
                <a:solidFill>
                  <a:prstClr val="black"/>
                </a:solidFill>
                <a:latin typeface="Arial Narrow" pitchFamily="34" charset="0"/>
                <a:ea typeface="MS PGothic" pitchFamily="34" charset="-128"/>
                <a:cs typeface="B Nazanin" panose="00000400000000000000" pitchFamily="2" charset="-78"/>
              </a:endParaRPr>
            </a:p>
          </p:txBody>
        </p:sp>
      </p:grpSp>
      <p:grpSp>
        <p:nvGrpSpPr>
          <p:cNvPr id="8" name="Group 14"/>
          <p:cNvGrpSpPr>
            <a:grpSpLocks/>
          </p:cNvGrpSpPr>
          <p:nvPr/>
        </p:nvGrpSpPr>
        <p:grpSpPr bwMode="auto">
          <a:xfrm>
            <a:off x="5791200" y="1878723"/>
            <a:ext cx="1466850" cy="1981200"/>
            <a:chOff x="4368" y="2736"/>
            <a:chExt cx="835" cy="1056"/>
          </a:xfrm>
        </p:grpSpPr>
        <p:sp>
          <p:nvSpPr>
            <p:cNvPr id="9" name="Oval 15"/>
            <p:cNvSpPr>
              <a:spLocks noChangeArrowheads="1"/>
            </p:cNvSpPr>
            <p:nvPr/>
          </p:nvSpPr>
          <p:spPr bwMode="auto">
            <a:xfrm>
              <a:off x="4416" y="3600"/>
              <a:ext cx="719" cy="192"/>
            </a:xfrm>
            <a:prstGeom prst="ellipse">
              <a:avLst/>
            </a:prstGeom>
            <a:solidFill>
              <a:srgbClr val="C0C0C0"/>
            </a:solidFill>
            <a:ln w="9525">
              <a:solidFill>
                <a:srgbClr val="C0C0C0"/>
              </a:solidFill>
              <a:round/>
              <a:headEnd/>
              <a:tailEnd/>
            </a:ln>
          </p:spPr>
          <p:txBody>
            <a:bodyPr anchor="ctr"/>
            <a:lstStyle/>
            <a:p>
              <a:endParaRPr lang="en-GB">
                <a:solidFill>
                  <a:prstClr val="black"/>
                </a:solidFill>
                <a:cs typeface="B Nazanin" panose="00000400000000000000" pitchFamily="2" charset="-78"/>
              </a:endParaRPr>
            </a:p>
          </p:txBody>
        </p:sp>
        <p:sp>
          <p:nvSpPr>
            <p:cNvPr id="10" name="Oval 16"/>
            <p:cNvSpPr>
              <a:spLocks noChangeArrowheads="1"/>
            </p:cNvSpPr>
            <p:nvPr/>
          </p:nvSpPr>
          <p:spPr bwMode="auto">
            <a:xfrm>
              <a:off x="4368" y="2736"/>
              <a:ext cx="835" cy="835"/>
            </a:xfrm>
            <a:prstGeom prst="ellipse">
              <a:avLst/>
            </a:prstGeom>
            <a:gradFill rotWithShape="0">
              <a:gsLst>
                <a:gs pos="0">
                  <a:srgbClr val="FFFFFF"/>
                </a:gs>
                <a:gs pos="100000">
                  <a:srgbClr val="538FCB"/>
                </a:gs>
              </a:gsLst>
              <a:lin ang="2700000" scaled="1"/>
            </a:gradFill>
            <a:ln w="12700">
              <a:noFill/>
              <a:round/>
              <a:headEnd/>
              <a:tailEnd/>
            </a:ln>
          </p:spPr>
          <p:txBody>
            <a:bodyPr wrap="none" anchor="ctr" anchorCtr="1"/>
            <a:lstStyle/>
            <a:p>
              <a:pPr algn="ctr"/>
              <a:endParaRPr kumimoji="1" lang="en-US" sz="2400" b="1" i="1" dirty="0">
                <a:solidFill>
                  <a:prstClr val="black"/>
                </a:solidFill>
                <a:latin typeface="Arial Narrow" pitchFamily="34" charset="0"/>
                <a:ea typeface="MS PGothic" pitchFamily="34" charset="-128"/>
                <a:cs typeface="B Nazanin" panose="00000400000000000000" pitchFamily="2" charset="-78"/>
              </a:endParaRPr>
            </a:p>
            <a:p>
              <a:pPr algn="ctr"/>
              <a:r>
                <a:rPr kumimoji="1" lang="fa-IR" sz="2400" b="1" i="1" dirty="0">
                  <a:solidFill>
                    <a:prstClr val="black"/>
                  </a:solidFill>
                  <a:latin typeface="Arial Narrow" pitchFamily="34" charset="0"/>
                  <a:ea typeface="MS PGothic" pitchFamily="34" charset="-128"/>
                  <a:cs typeface="B Nazanin" panose="00000400000000000000" pitchFamily="2" charset="-78"/>
                </a:rPr>
                <a:t>جرم‌انگاری</a:t>
              </a:r>
              <a:endParaRPr kumimoji="1" lang="en-US" sz="2400" b="1" i="1" dirty="0">
                <a:solidFill>
                  <a:prstClr val="black"/>
                </a:solidFill>
                <a:latin typeface="Arial Narrow" pitchFamily="34" charset="0"/>
                <a:ea typeface="MS PGothic" pitchFamily="34" charset="-128"/>
                <a:cs typeface="B Nazanin" panose="00000400000000000000" pitchFamily="2" charset="-78"/>
              </a:endParaRPr>
            </a:p>
            <a:p>
              <a:pPr algn="ctr"/>
              <a:endParaRPr kumimoji="1" lang="en-GB" sz="2400" b="1" i="1" dirty="0">
                <a:solidFill>
                  <a:prstClr val="black"/>
                </a:solidFill>
                <a:latin typeface="Arial Narrow" pitchFamily="34" charset="0"/>
                <a:ea typeface="MS PGothic" pitchFamily="34" charset="-128"/>
                <a:cs typeface="B Nazanin" panose="00000400000000000000" pitchFamily="2" charset="-78"/>
              </a:endParaRPr>
            </a:p>
          </p:txBody>
        </p:sp>
      </p:grpSp>
      <p:pic>
        <p:nvPicPr>
          <p:cNvPr id="7" name="Picture 17"/>
          <p:cNvPicPr>
            <a:picLocks noChangeAspect="1" noChangeArrowheads="1"/>
          </p:cNvPicPr>
          <p:nvPr/>
        </p:nvPicPr>
        <p:blipFill>
          <a:blip r:embed="rId2" cstate="print"/>
          <a:srcRect/>
          <a:stretch>
            <a:fillRect/>
          </a:stretch>
        </p:blipFill>
        <p:spPr bwMode="auto">
          <a:xfrm>
            <a:off x="3352800" y="2509204"/>
            <a:ext cx="2277667" cy="3733800"/>
          </a:xfrm>
          <a:prstGeom prst="rect">
            <a:avLst/>
          </a:prstGeom>
          <a:noFill/>
          <a:ln w="9525">
            <a:noFill/>
            <a:miter lim="800000"/>
            <a:headEnd/>
            <a:tailEnd/>
          </a:ln>
        </p:spPr>
      </p:pic>
      <p:grpSp>
        <p:nvGrpSpPr>
          <p:cNvPr id="11" name="Group 11"/>
          <p:cNvGrpSpPr>
            <a:grpSpLocks/>
          </p:cNvGrpSpPr>
          <p:nvPr/>
        </p:nvGrpSpPr>
        <p:grpSpPr bwMode="auto">
          <a:xfrm>
            <a:off x="1486107" y="4780113"/>
            <a:ext cx="1599789" cy="1978630"/>
            <a:chOff x="1548" y="3086"/>
            <a:chExt cx="899" cy="1138"/>
          </a:xfrm>
        </p:grpSpPr>
        <p:sp>
          <p:nvSpPr>
            <p:cNvPr id="12" name="Oval 12"/>
            <p:cNvSpPr>
              <a:spLocks noChangeArrowheads="1"/>
            </p:cNvSpPr>
            <p:nvPr/>
          </p:nvSpPr>
          <p:spPr bwMode="auto">
            <a:xfrm>
              <a:off x="1728" y="4032"/>
              <a:ext cx="719" cy="192"/>
            </a:xfrm>
            <a:prstGeom prst="ellipse">
              <a:avLst/>
            </a:prstGeom>
            <a:solidFill>
              <a:srgbClr val="C0C0C0"/>
            </a:solidFill>
            <a:ln w="9525">
              <a:solidFill>
                <a:srgbClr val="C0C0C0"/>
              </a:solidFill>
              <a:round/>
              <a:headEnd/>
              <a:tailEnd/>
            </a:ln>
          </p:spPr>
          <p:txBody>
            <a:bodyPr anchor="ctr"/>
            <a:lstStyle/>
            <a:p>
              <a:endParaRPr lang="en-GB">
                <a:solidFill>
                  <a:prstClr val="black"/>
                </a:solidFill>
                <a:cs typeface="B Nazanin" panose="00000400000000000000" pitchFamily="2" charset="-78"/>
              </a:endParaRPr>
            </a:p>
          </p:txBody>
        </p:sp>
        <p:sp>
          <p:nvSpPr>
            <p:cNvPr id="13" name="Oval 13"/>
            <p:cNvSpPr>
              <a:spLocks noChangeArrowheads="1"/>
            </p:cNvSpPr>
            <p:nvPr/>
          </p:nvSpPr>
          <p:spPr bwMode="auto">
            <a:xfrm>
              <a:off x="1548" y="3086"/>
              <a:ext cx="835" cy="835"/>
            </a:xfrm>
            <a:prstGeom prst="ellipse">
              <a:avLst/>
            </a:prstGeom>
            <a:gradFill rotWithShape="0">
              <a:gsLst>
                <a:gs pos="0">
                  <a:srgbClr val="FFFFFF"/>
                </a:gs>
                <a:gs pos="100000">
                  <a:srgbClr val="538FCB"/>
                </a:gs>
              </a:gsLst>
              <a:lin ang="2700000" scaled="1"/>
            </a:gradFill>
            <a:ln w="12700">
              <a:noFill/>
              <a:round/>
              <a:headEnd/>
              <a:tailEnd/>
            </a:ln>
          </p:spPr>
          <p:txBody>
            <a:bodyPr wrap="none" anchor="ctr" anchorCtr="1"/>
            <a:lstStyle/>
            <a:p>
              <a:pPr algn="ctr"/>
              <a:r>
                <a:rPr kumimoji="1" lang="fa-IR" sz="2400" b="1" i="1" dirty="0">
                  <a:solidFill>
                    <a:prstClr val="black"/>
                  </a:solidFill>
                  <a:latin typeface="Arial Narrow" pitchFamily="34" charset="0"/>
                  <a:ea typeface="MS PGothic" pitchFamily="34" charset="-128"/>
                  <a:cs typeface="B Nazanin" panose="00000400000000000000" pitchFamily="2" charset="-78"/>
                </a:rPr>
                <a:t>استرداد</a:t>
              </a:r>
              <a:endParaRPr kumimoji="1" lang="en-US" sz="2400" b="1" i="1" dirty="0">
                <a:solidFill>
                  <a:prstClr val="black"/>
                </a:solidFill>
                <a:latin typeface="Arial Narrow" pitchFamily="34" charset="0"/>
                <a:ea typeface="MS PGothic" pitchFamily="34" charset="-128"/>
                <a:cs typeface="B Nazanin" panose="00000400000000000000" pitchFamily="2" charset="-78"/>
              </a:endParaRPr>
            </a:p>
            <a:p>
              <a:pPr algn="ctr"/>
              <a:r>
                <a:rPr kumimoji="1" lang="fa-IR" sz="2400" b="1" i="1" dirty="0">
                  <a:solidFill>
                    <a:prstClr val="black"/>
                  </a:solidFill>
                  <a:latin typeface="Arial Narrow" pitchFamily="34" charset="0"/>
                  <a:ea typeface="MS PGothic" pitchFamily="34" charset="-128"/>
                  <a:cs typeface="B Nazanin" panose="00000400000000000000" pitchFamily="2" charset="-78"/>
                </a:rPr>
                <a:t>اموال</a:t>
              </a:r>
              <a:endParaRPr kumimoji="1" lang="en-GB" sz="2400" b="1" i="1" dirty="0">
                <a:solidFill>
                  <a:prstClr val="black"/>
                </a:solidFill>
                <a:latin typeface="Arial Narrow" pitchFamily="34" charset="0"/>
                <a:ea typeface="MS PGothic" pitchFamily="34" charset="-128"/>
                <a:cs typeface="B Nazanin" panose="00000400000000000000" pitchFamily="2" charset="-78"/>
              </a:endParaRPr>
            </a:p>
          </p:txBody>
        </p:sp>
      </p:grpSp>
      <p:grpSp>
        <p:nvGrpSpPr>
          <p:cNvPr id="14" name="Group 8"/>
          <p:cNvGrpSpPr>
            <a:grpSpLocks/>
          </p:cNvGrpSpPr>
          <p:nvPr/>
        </p:nvGrpSpPr>
        <p:grpSpPr bwMode="auto">
          <a:xfrm>
            <a:off x="6061922" y="4855028"/>
            <a:ext cx="1523999" cy="1828800"/>
            <a:chOff x="3168" y="3216"/>
            <a:chExt cx="835" cy="1008"/>
          </a:xfrm>
        </p:grpSpPr>
        <p:sp>
          <p:nvSpPr>
            <p:cNvPr id="15" name="Oval 9"/>
            <p:cNvSpPr>
              <a:spLocks noChangeArrowheads="1"/>
            </p:cNvSpPr>
            <p:nvPr/>
          </p:nvSpPr>
          <p:spPr bwMode="auto">
            <a:xfrm>
              <a:off x="3264" y="4032"/>
              <a:ext cx="719" cy="192"/>
            </a:xfrm>
            <a:prstGeom prst="ellipse">
              <a:avLst/>
            </a:prstGeom>
            <a:solidFill>
              <a:srgbClr val="C0C0C0"/>
            </a:solidFill>
            <a:ln w="9525">
              <a:solidFill>
                <a:srgbClr val="C0C0C0"/>
              </a:solidFill>
              <a:round/>
              <a:headEnd/>
              <a:tailEnd/>
            </a:ln>
          </p:spPr>
          <p:txBody>
            <a:bodyPr anchor="ctr"/>
            <a:lstStyle/>
            <a:p>
              <a:endParaRPr lang="en-GB">
                <a:solidFill>
                  <a:prstClr val="black"/>
                </a:solidFill>
                <a:cs typeface="B Nazanin" panose="00000400000000000000" pitchFamily="2" charset="-78"/>
              </a:endParaRPr>
            </a:p>
          </p:txBody>
        </p:sp>
        <p:sp>
          <p:nvSpPr>
            <p:cNvPr id="16" name="Oval 10"/>
            <p:cNvSpPr>
              <a:spLocks noChangeArrowheads="1"/>
            </p:cNvSpPr>
            <p:nvPr/>
          </p:nvSpPr>
          <p:spPr bwMode="auto">
            <a:xfrm>
              <a:off x="3168" y="3216"/>
              <a:ext cx="835" cy="835"/>
            </a:xfrm>
            <a:prstGeom prst="ellipse">
              <a:avLst/>
            </a:prstGeom>
            <a:gradFill rotWithShape="0">
              <a:gsLst>
                <a:gs pos="0">
                  <a:srgbClr val="FFFFFF"/>
                </a:gs>
                <a:gs pos="100000">
                  <a:srgbClr val="538FCB"/>
                </a:gs>
              </a:gsLst>
              <a:lin ang="2700000" scaled="1"/>
            </a:gradFill>
            <a:ln w="12700">
              <a:noFill/>
              <a:round/>
              <a:headEnd/>
              <a:tailEnd/>
            </a:ln>
          </p:spPr>
          <p:txBody>
            <a:bodyPr wrap="none" anchor="ctr" anchorCtr="1"/>
            <a:lstStyle/>
            <a:p>
              <a:pPr algn="ctr"/>
              <a:r>
                <a:rPr kumimoji="1" lang="fa-IR" sz="2000" b="1" i="1" dirty="0">
                  <a:solidFill>
                    <a:prstClr val="black"/>
                  </a:solidFill>
                  <a:latin typeface="Arial Narrow" pitchFamily="34" charset="0"/>
                  <a:ea typeface="MS PGothic" pitchFamily="34" charset="-128"/>
                  <a:cs typeface="B Nazanin" panose="00000400000000000000" pitchFamily="2" charset="-78"/>
                </a:rPr>
                <a:t>همکا‌ری‌های</a:t>
              </a:r>
            </a:p>
            <a:p>
              <a:pPr algn="ctr"/>
              <a:r>
                <a:rPr kumimoji="1" lang="fa-IR" sz="2400" b="1" i="1" dirty="0">
                  <a:solidFill>
                    <a:prstClr val="black"/>
                  </a:solidFill>
                  <a:latin typeface="Arial Narrow" pitchFamily="34" charset="0"/>
                  <a:ea typeface="MS PGothic" pitchFamily="34" charset="-128"/>
                  <a:cs typeface="B Nazanin" panose="00000400000000000000" pitchFamily="2" charset="-78"/>
                </a:rPr>
                <a:t>بین‌المللی</a:t>
              </a:r>
              <a:endParaRPr kumimoji="1" lang="en-US" sz="2400" b="1" i="1" dirty="0">
                <a:solidFill>
                  <a:prstClr val="black"/>
                </a:solidFill>
                <a:latin typeface="Arial Narrow" pitchFamily="34" charset="0"/>
                <a:ea typeface="MS PGothic" pitchFamily="34" charset="-128"/>
                <a:cs typeface="B Nazanin" panose="00000400000000000000" pitchFamily="2" charset="-78"/>
              </a:endParaRPr>
            </a:p>
          </p:txBody>
        </p:sp>
      </p:grpSp>
      <p:sp>
        <p:nvSpPr>
          <p:cNvPr id="18" name="Rectangle 2"/>
          <p:cNvSpPr>
            <a:spLocks noGrp="1" noChangeArrowheads="1"/>
          </p:cNvSpPr>
          <p:nvPr>
            <p:ph type="title"/>
          </p:nvPr>
        </p:nvSpPr>
        <p:spPr bwMode="auto">
          <a:xfrm>
            <a:off x="1986818" y="425869"/>
            <a:ext cx="5562600" cy="1127536"/>
          </a:xfrm>
        </p:spPr>
        <p:txBody>
          <a:bodyPr vert="horz" lIns="91440" tIns="45720" rIns="91440" bIns="45720" rtlCol="0" anchor="ctr" anchorCtr="0">
            <a:normAutofit/>
          </a:bodyPr>
          <a:lstStyle/>
          <a:p>
            <a:pPr algn="ctr"/>
            <a:r>
              <a:rPr lang="fa-IR" cap="none" dirty="0">
                <a:ln w="6600">
                  <a:solidFill>
                    <a:schemeClr val="accent2"/>
                  </a:solidFill>
                  <a:prstDash val="solid"/>
                </a:ln>
                <a:solidFill>
                  <a:srgbClr val="FFFFFF"/>
                </a:solidFill>
                <a:effectLst>
                  <a:outerShdw dist="38100" dir="2700000" algn="tl" rotWithShape="0">
                    <a:schemeClr val="accent2"/>
                  </a:outerShdw>
                </a:effectLst>
                <a:cs typeface="B Titr" panose="00000700000000000000" pitchFamily="2" charset="-78"/>
              </a:rPr>
              <a:t>فصول کلیدی قانون کنوانسیون</a:t>
            </a:r>
            <a:endParaRPr lang="en-GB" cap="none" dirty="0">
              <a:ln w="6600">
                <a:solidFill>
                  <a:schemeClr val="accent2"/>
                </a:solidFill>
                <a:prstDash val="solid"/>
              </a:ln>
              <a:solidFill>
                <a:srgbClr val="FFFFFF"/>
              </a:solidFill>
              <a:effectLst>
                <a:outerShdw dist="38100" dir="2700000" algn="tl" rotWithShape="0">
                  <a:schemeClr val="accent2"/>
                </a:outerShdw>
              </a:effectLst>
              <a:cs typeface="B Titr" panose="00000700000000000000" pitchFamily="2" charset="-78"/>
            </a:endParaRPr>
          </a:p>
        </p:txBody>
      </p:sp>
    </p:spTree>
    <p:extLst>
      <p:ext uri="{BB962C8B-B14F-4D97-AF65-F5344CB8AC3E}">
        <p14:creationId xmlns:p14="http://schemas.microsoft.com/office/powerpoint/2010/main" val="2602942904"/>
      </p:ext>
    </p:extLst>
  </p:cSld>
  <p:clrMapOvr>
    <a:masterClrMapping/>
  </p:clrMapOvr>
  <p:transition spd="slow">
    <p:wipe dir="d"/>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3"/>
          <p:cNvGraphicFramePr>
            <a:graphicFrameLocks/>
          </p:cNvGraphicFramePr>
          <p:nvPr>
            <p:extLst>
              <p:ext uri="{D42A27DB-BD31-4B8C-83A1-F6EECF244321}">
                <p14:modId xmlns:p14="http://schemas.microsoft.com/office/powerpoint/2010/main" val="3607050422"/>
              </p:ext>
            </p:extLst>
          </p:nvPr>
        </p:nvGraphicFramePr>
        <p:xfrm>
          <a:off x="1043562" y="1840922"/>
          <a:ext cx="7162799" cy="3961961"/>
        </p:xfrm>
        <a:graphic>
          <a:graphicData uri="http://schemas.openxmlformats.org/drawingml/2006/table">
            <a:tbl>
              <a:tblPr firstRow="1" bandRow="1">
                <a:effectLst/>
                <a:tableStyleId>{69012ECD-51FC-41F1-AA8D-1B2483CD663E}</a:tableStyleId>
              </a:tblPr>
              <a:tblGrid>
                <a:gridCol w="4576425">
                  <a:extLst>
                    <a:ext uri="{9D8B030D-6E8A-4147-A177-3AD203B41FA5}">
                      <a16:colId xmlns:a16="http://schemas.microsoft.com/office/drawing/2014/main" val="20000"/>
                    </a:ext>
                  </a:extLst>
                </a:gridCol>
                <a:gridCol w="2586374">
                  <a:extLst>
                    <a:ext uri="{9D8B030D-6E8A-4147-A177-3AD203B41FA5}">
                      <a16:colId xmlns:a16="http://schemas.microsoft.com/office/drawing/2014/main" val="20001"/>
                    </a:ext>
                  </a:extLst>
                </a:gridCol>
              </a:tblGrid>
              <a:tr h="792041">
                <a:tc>
                  <a:txBody>
                    <a:bodyPr/>
                    <a:lstStyle/>
                    <a:p>
                      <a:pPr algn="ctr" rtl="1"/>
                      <a:r>
                        <a:rPr lang="fa-IR" sz="2400" dirty="0">
                          <a:cs typeface="B Farnaz" pitchFamily="2" charset="-78"/>
                        </a:rPr>
                        <a:t>تعداد</a:t>
                      </a:r>
                      <a:r>
                        <a:rPr lang="fa-IR" sz="2400" baseline="0" dirty="0">
                          <a:cs typeface="B Farnaz" pitchFamily="2" charset="-78"/>
                        </a:rPr>
                        <a:t> مواد، بندها و بخش‌های مرتبط</a:t>
                      </a:r>
                      <a:endParaRPr lang="en-US" sz="2400" dirty="0">
                        <a:latin typeface="B Lotus" panose="00000400000000000000" pitchFamily="2" charset="-78"/>
                        <a:cs typeface="B Lotus" panose="00000400000000000000" pitchFamily="2" charset="-78"/>
                      </a:endParaRPr>
                    </a:p>
                  </a:txBody>
                  <a:tcPr marL="68580" marR="68580" anchor="ctr">
                    <a:cell3D prstMaterial="dkEdge">
                      <a:bevel prst="relaxedInset"/>
                      <a:lightRig rig="flood" dir="t"/>
                    </a:cell3D>
                  </a:tcPr>
                </a:tc>
                <a:tc>
                  <a:txBody>
                    <a:bodyPr/>
                    <a:lstStyle/>
                    <a:p>
                      <a:pPr algn="ctr" rtl="1"/>
                      <a:r>
                        <a:rPr lang="fa-IR" sz="2400" dirty="0">
                          <a:cs typeface="B Farnaz" pitchFamily="2" charset="-78"/>
                        </a:rPr>
                        <a:t>نوع تعهد</a:t>
                      </a:r>
                      <a:endParaRPr lang="en-US" sz="2400" dirty="0">
                        <a:latin typeface="B Nazanin" panose="00000400000000000000" pitchFamily="2" charset="-78"/>
                        <a:cs typeface="B Farnaz" pitchFamily="2" charset="-78"/>
                      </a:endParaRPr>
                    </a:p>
                  </a:txBody>
                  <a:tcPr marL="68580" marR="68580" anchor="ctr">
                    <a:cell3D prstMaterial="dkEdge">
                      <a:bevel prst="relaxedInset"/>
                      <a:lightRig rig="flood" dir="t"/>
                    </a:cell3D>
                  </a:tcPr>
                </a:tc>
                <a:extLst>
                  <a:ext uri="{0D108BD9-81ED-4DB2-BD59-A6C34878D82A}">
                    <a16:rowId xmlns:a16="http://schemas.microsoft.com/office/drawing/2014/main" val="10000"/>
                  </a:ext>
                </a:extLst>
              </a:tr>
              <a:tr h="633984">
                <a:tc>
                  <a:txBody>
                    <a:bodyPr/>
                    <a:lstStyle/>
                    <a:p>
                      <a:pPr algn="ctr" rtl="1"/>
                      <a:r>
                        <a:rPr lang="fa-IR" sz="2000" dirty="0">
                          <a:latin typeface="B Titr" panose="00000700000000000000" pitchFamily="2" charset="-78"/>
                          <a:cs typeface="B Titr" panose="00000700000000000000" pitchFamily="2" charset="-78"/>
                        </a:rPr>
                        <a:t>96</a:t>
                      </a:r>
                      <a:endParaRPr lang="en-US" sz="2000" dirty="0">
                        <a:latin typeface="B Titr" panose="00000700000000000000" pitchFamily="2" charset="-78"/>
                        <a:cs typeface="B Titr" panose="00000700000000000000" pitchFamily="2" charset="-78"/>
                      </a:endParaRPr>
                    </a:p>
                  </a:txBody>
                  <a:tcPr marL="68580" marR="68580" anchor="ctr">
                    <a:cell3D prstMaterial="dkEdge">
                      <a:bevel prst="relaxedInset"/>
                      <a:lightRig rig="flood" dir="t"/>
                    </a:cell3D>
                  </a:tcPr>
                </a:tc>
                <a:tc>
                  <a:txBody>
                    <a:bodyPr/>
                    <a:lstStyle/>
                    <a:p>
                      <a:pPr algn="ctr" rtl="1"/>
                      <a:r>
                        <a:rPr lang="fa-IR" sz="2000" dirty="0">
                          <a:latin typeface="B Titr" panose="00000700000000000000" pitchFamily="2" charset="-78"/>
                          <a:cs typeface="B Titr" panose="00000700000000000000" pitchFamily="2" charset="-78"/>
                        </a:rPr>
                        <a:t>الزام‌آور</a:t>
                      </a:r>
                      <a:endParaRPr lang="en-US" sz="2000" dirty="0">
                        <a:latin typeface="B Titr" panose="00000700000000000000" pitchFamily="2" charset="-78"/>
                        <a:cs typeface="B Titr" panose="00000700000000000000" pitchFamily="2" charset="-78"/>
                      </a:endParaRPr>
                    </a:p>
                  </a:txBody>
                  <a:tcPr marL="68580" marR="68580" anchor="ctr">
                    <a:cell3D prstMaterial="dkEdge">
                      <a:bevel prst="relaxedInset"/>
                      <a:lightRig rig="flood" dir="t"/>
                    </a:cell3D>
                  </a:tcPr>
                </a:tc>
                <a:extLst>
                  <a:ext uri="{0D108BD9-81ED-4DB2-BD59-A6C34878D82A}">
                    <a16:rowId xmlns:a16="http://schemas.microsoft.com/office/drawing/2014/main" val="10001"/>
                  </a:ext>
                </a:extLst>
              </a:tr>
              <a:tr h="633984">
                <a:tc>
                  <a:txBody>
                    <a:bodyPr/>
                    <a:lstStyle/>
                    <a:p>
                      <a:pPr algn="ctr" rtl="1"/>
                      <a:r>
                        <a:rPr lang="fa-IR" sz="2000" dirty="0">
                          <a:latin typeface="B Titr" panose="00000700000000000000" pitchFamily="2" charset="-78"/>
                          <a:cs typeface="B Titr" panose="00000700000000000000" pitchFamily="2" charset="-78"/>
                        </a:rPr>
                        <a:t>39</a:t>
                      </a:r>
                      <a:endParaRPr lang="en-US" sz="2000" dirty="0">
                        <a:latin typeface="B Titr" panose="00000700000000000000" pitchFamily="2" charset="-78"/>
                        <a:cs typeface="B Titr" panose="00000700000000000000" pitchFamily="2" charset="-78"/>
                      </a:endParaRPr>
                    </a:p>
                  </a:txBody>
                  <a:tcPr marL="68580" marR="68580" anchor="ctr">
                    <a:cell3D prstMaterial="dkEdge">
                      <a:bevel prst="relaxedInset"/>
                      <a:lightRig rig="flood" dir="t"/>
                    </a:cell3D>
                  </a:tcPr>
                </a:tc>
                <a:tc>
                  <a:txBody>
                    <a:bodyPr/>
                    <a:lstStyle/>
                    <a:p>
                      <a:pPr algn="ctr" rtl="1"/>
                      <a:r>
                        <a:rPr lang="fa-IR" sz="2000" dirty="0">
                          <a:latin typeface="B Titr" panose="00000700000000000000" pitchFamily="2" charset="-78"/>
                          <a:cs typeface="B Titr" panose="00000700000000000000" pitchFamily="2" charset="-78"/>
                        </a:rPr>
                        <a:t>تا حدودی اختیاری</a:t>
                      </a:r>
                      <a:endParaRPr lang="en-US" sz="2000" dirty="0">
                        <a:latin typeface="B Titr" panose="00000700000000000000" pitchFamily="2" charset="-78"/>
                        <a:cs typeface="B Titr" panose="00000700000000000000" pitchFamily="2" charset="-78"/>
                      </a:endParaRPr>
                    </a:p>
                  </a:txBody>
                  <a:tcPr marL="68580" marR="68580" anchor="ctr">
                    <a:cell3D prstMaterial="dkEdge">
                      <a:bevel prst="relaxedInset"/>
                      <a:lightRig rig="flood" dir="t"/>
                    </a:cell3D>
                  </a:tcPr>
                </a:tc>
                <a:extLst>
                  <a:ext uri="{0D108BD9-81ED-4DB2-BD59-A6C34878D82A}">
                    <a16:rowId xmlns:a16="http://schemas.microsoft.com/office/drawing/2014/main" val="10002"/>
                  </a:ext>
                </a:extLst>
              </a:tr>
              <a:tr h="633984">
                <a:tc>
                  <a:txBody>
                    <a:bodyPr/>
                    <a:lstStyle/>
                    <a:p>
                      <a:pPr algn="ctr" rtl="1"/>
                      <a:r>
                        <a:rPr lang="fa-IR" sz="2000" dirty="0">
                          <a:latin typeface="B Titr" panose="00000700000000000000" pitchFamily="2" charset="-78"/>
                          <a:cs typeface="B Titr" panose="00000700000000000000" pitchFamily="2" charset="-78"/>
                        </a:rPr>
                        <a:t>41</a:t>
                      </a:r>
                      <a:endParaRPr lang="en-US" sz="2000" dirty="0">
                        <a:latin typeface="B Titr" panose="00000700000000000000" pitchFamily="2" charset="-78"/>
                        <a:cs typeface="B Titr" panose="00000700000000000000" pitchFamily="2" charset="-78"/>
                      </a:endParaRPr>
                    </a:p>
                  </a:txBody>
                  <a:tcPr marL="68580" marR="68580" anchor="ctr">
                    <a:cell3D prstMaterial="dkEdge">
                      <a:bevel prst="relaxedInset"/>
                      <a:lightRig rig="flood" dir="t"/>
                    </a:cell3D>
                  </a:tcPr>
                </a:tc>
                <a:tc>
                  <a:txBody>
                    <a:bodyPr/>
                    <a:lstStyle/>
                    <a:p>
                      <a:pPr algn="ctr" rtl="1"/>
                      <a:r>
                        <a:rPr lang="fa-IR" sz="2000" dirty="0">
                          <a:latin typeface="B Titr" panose="00000700000000000000" pitchFamily="2" charset="-78"/>
                          <a:cs typeface="B Titr" panose="00000700000000000000" pitchFamily="2" charset="-78"/>
                        </a:rPr>
                        <a:t>اختیاری</a:t>
                      </a:r>
                      <a:endParaRPr lang="en-US" sz="2000" dirty="0">
                        <a:latin typeface="B Titr" panose="00000700000000000000" pitchFamily="2" charset="-78"/>
                        <a:cs typeface="B Titr" panose="00000700000000000000" pitchFamily="2" charset="-78"/>
                      </a:endParaRPr>
                    </a:p>
                  </a:txBody>
                  <a:tcPr marL="68580" marR="68580" anchor="ctr">
                    <a:cell3D prstMaterial="dkEdge">
                      <a:bevel prst="relaxedInset"/>
                      <a:lightRig rig="flood" dir="t"/>
                    </a:cell3D>
                  </a:tcPr>
                </a:tc>
                <a:extLst>
                  <a:ext uri="{0D108BD9-81ED-4DB2-BD59-A6C34878D82A}">
                    <a16:rowId xmlns:a16="http://schemas.microsoft.com/office/drawing/2014/main" val="10003"/>
                  </a:ext>
                </a:extLst>
              </a:tr>
              <a:tr h="633984">
                <a:tc>
                  <a:txBody>
                    <a:bodyPr/>
                    <a:lstStyle/>
                    <a:p>
                      <a:pPr algn="ctr" rtl="1"/>
                      <a:r>
                        <a:rPr lang="fa-IR" sz="2000" dirty="0">
                          <a:latin typeface="B Titr" panose="00000700000000000000" pitchFamily="2" charset="-78"/>
                          <a:cs typeface="B Titr" panose="00000700000000000000" pitchFamily="2" charset="-78"/>
                        </a:rPr>
                        <a:t>41</a:t>
                      </a:r>
                      <a:endParaRPr lang="en-US" sz="2000" dirty="0">
                        <a:latin typeface="B Titr" panose="00000700000000000000" pitchFamily="2" charset="-78"/>
                        <a:cs typeface="B Titr" panose="00000700000000000000" pitchFamily="2" charset="-78"/>
                      </a:endParaRPr>
                    </a:p>
                  </a:txBody>
                  <a:tcPr marL="68580" marR="68580" anchor="ctr">
                    <a:cell3D prstMaterial="dkEdge">
                      <a:bevel prst="relaxedInset"/>
                      <a:lightRig rig="flood" dir="t"/>
                    </a:cell3D>
                  </a:tcPr>
                </a:tc>
                <a:tc>
                  <a:txBody>
                    <a:bodyPr/>
                    <a:lstStyle/>
                    <a:p>
                      <a:pPr algn="ctr" rtl="1"/>
                      <a:r>
                        <a:rPr lang="fa-IR" sz="2000" dirty="0">
                          <a:latin typeface="B Titr" panose="00000700000000000000" pitchFamily="2" charset="-78"/>
                          <a:cs typeface="B Titr" panose="00000700000000000000" pitchFamily="2" charset="-78"/>
                        </a:rPr>
                        <a:t>مطابق با قانون داخلی</a:t>
                      </a:r>
                      <a:endParaRPr lang="en-US" sz="2000" dirty="0">
                        <a:latin typeface="B Titr" panose="00000700000000000000" pitchFamily="2" charset="-78"/>
                        <a:cs typeface="B Titr" panose="00000700000000000000" pitchFamily="2" charset="-78"/>
                      </a:endParaRPr>
                    </a:p>
                  </a:txBody>
                  <a:tcPr marL="68580" marR="68580" anchor="ctr">
                    <a:cell3D prstMaterial="dkEdge">
                      <a:bevel prst="relaxedInset"/>
                      <a:lightRig rig="flood" dir="t"/>
                    </a:cell3D>
                  </a:tcPr>
                </a:tc>
                <a:extLst>
                  <a:ext uri="{0D108BD9-81ED-4DB2-BD59-A6C34878D82A}">
                    <a16:rowId xmlns:a16="http://schemas.microsoft.com/office/drawing/2014/main" val="10004"/>
                  </a:ext>
                </a:extLst>
              </a:tr>
              <a:tr h="633984">
                <a:tc>
                  <a:txBody>
                    <a:bodyPr/>
                    <a:lstStyle/>
                    <a:p>
                      <a:pPr algn="ctr" rtl="1"/>
                      <a:r>
                        <a:rPr lang="fa-IR" sz="2000" dirty="0">
                          <a:latin typeface="B Titr" panose="00000700000000000000" pitchFamily="2" charset="-78"/>
                          <a:cs typeface="B Titr" panose="00000700000000000000" pitchFamily="2" charset="-78"/>
                        </a:rPr>
                        <a:t>217</a:t>
                      </a:r>
                      <a:endParaRPr lang="en-US" sz="2000" dirty="0">
                        <a:latin typeface="B Titr" panose="00000700000000000000" pitchFamily="2" charset="-78"/>
                        <a:cs typeface="B Titr" panose="00000700000000000000" pitchFamily="2" charset="-78"/>
                      </a:endParaRPr>
                    </a:p>
                  </a:txBody>
                  <a:tcPr marL="68580" marR="68580" anchor="ctr">
                    <a:cell3D prstMaterial="dkEdge">
                      <a:bevel prst="relaxedInset"/>
                      <a:lightRig rig="flood" dir="t"/>
                    </a:cell3D>
                  </a:tcPr>
                </a:tc>
                <a:tc>
                  <a:txBody>
                    <a:bodyPr/>
                    <a:lstStyle/>
                    <a:p>
                      <a:pPr algn="ctr" rtl="1"/>
                      <a:r>
                        <a:rPr lang="fa-IR" sz="2000" dirty="0">
                          <a:latin typeface="B Titr" panose="00000700000000000000" pitchFamily="2" charset="-78"/>
                          <a:cs typeface="B Titr" panose="00000700000000000000" pitchFamily="2" charset="-78"/>
                        </a:rPr>
                        <a:t>مجموع</a:t>
                      </a:r>
                      <a:endParaRPr lang="en-US" sz="2000" dirty="0">
                        <a:latin typeface="B Titr" panose="00000700000000000000" pitchFamily="2" charset="-78"/>
                        <a:cs typeface="B Titr" panose="00000700000000000000" pitchFamily="2" charset="-78"/>
                      </a:endParaRPr>
                    </a:p>
                  </a:txBody>
                  <a:tcPr marL="68580" marR="68580" anchor="ctr">
                    <a:cell3D prstMaterial="dkEdge">
                      <a:bevel prst="relaxedInset"/>
                      <a:lightRig rig="flood" dir="t"/>
                    </a:cell3D>
                  </a:tcPr>
                </a:tc>
                <a:extLst>
                  <a:ext uri="{0D108BD9-81ED-4DB2-BD59-A6C34878D82A}">
                    <a16:rowId xmlns:a16="http://schemas.microsoft.com/office/drawing/2014/main" val="10005"/>
                  </a:ext>
                </a:extLst>
              </a:tr>
            </a:tbl>
          </a:graphicData>
        </a:graphic>
      </p:graphicFrame>
      <p:sp>
        <p:nvSpPr>
          <p:cNvPr id="6" name="Title 2"/>
          <p:cNvSpPr>
            <a:spLocks noGrp="1"/>
          </p:cNvSpPr>
          <p:nvPr>
            <p:ph type="title"/>
          </p:nvPr>
        </p:nvSpPr>
        <p:spPr>
          <a:xfrm>
            <a:off x="1340428" y="446809"/>
            <a:ext cx="6218234" cy="1143000"/>
          </a:xfrm>
        </p:spPr>
        <p:txBody>
          <a:bodyPr vert="horz" lIns="91440" tIns="45720" rIns="91440" bIns="45720" rtlCol="0" anchor="ctr" anchorCtr="0">
            <a:normAutofit/>
          </a:bodyPr>
          <a:lstStyle/>
          <a:p>
            <a:pPr algn="ctr"/>
            <a:r>
              <a:rPr lang="fa-IR" cap="none" dirty="0">
                <a:ln w="6600">
                  <a:solidFill>
                    <a:schemeClr val="accent2"/>
                  </a:solidFill>
                  <a:prstDash val="solid"/>
                </a:ln>
                <a:solidFill>
                  <a:srgbClr val="FFFFFF"/>
                </a:solidFill>
                <a:effectLst>
                  <a:outerShdw dist="38100" dir="2700000" algn="tl" rotWithShape="0">
                    <a:schemeClr val="accent2"/>
                  </a:outerShdw>
                </a:effectLst>
                <a:cs typeface="B Titr" panose="00000700000000000000" pitchFamily="2" charset="-78"/>
              </a:rPr>
              <a:t>تعهدات ناشی از قانون کنوانسیون</a:t>
            </a:r>
          </a:p>
        </p:txBody>
      </p:sp>
    </p:spTree>
    <p:extLst>
      <p:ext uri="{BB962C8B-B14F-4D97-AF65-F5344CB8AC3E}">
        <p14:creationId xmlns:p14="http://schemas.microsoft.com/office/powerpoint/2010/main" val="882785927"/>
      </p:ext>
    </p:extLst>
  </p:cSld>
  <p:clrMapOvr>
    <a:masterClrMapping/>
  </p:clrMapOvr>
  <p:transition spd="slow">
    <p:wipe dir="d"/>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736059"/>
      </a:dk2>
      <a:lt2>
        <a:srgbClr val="E7E0C7"/>
      </a:lt2>
      <a:accent1>
        <a:srgbClr val="92B0C8"/>
      </a:accent1>
      <a:accent2>
        <a:srgbClr val="E37C3D"/>
      </a:accent2>
      <a:accent3>
        <a:srgbClr val="A5AB81"/>
      </a:accent3>
      <a:accent4>
        <a:srgbClr val="E9B635"/>
      </a:accent4>
      <a:accent5>
        <a:srgbClr val="7BA79D"/>
      </a:accent5>
      <a:accent6>
        <a:srgbClr val="968C8C"/>
      </a:accent6>
      <a:hlink>
        <a:srgbClr val="F7A115"/>
      </a:hlink>
      <a:folHlink>
        <a:srgbClr val="969696"/>
      </a:folHlink>
    </a:clrScheme>
    <a:fontScheme name="Savon">
      <a:maj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3F20CFC1-E34F-405B-AA49-5BE0E194F1B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TM03457510[[fn=Savon]]</Template>
  <TotalTime>1424</TotalTime>
  <Words>7466</Words>
  <Application>Microsoft Office PowerPoint</Application>
  <PresentationFormat>On-screen Show (4:3)</PresentationFormat>
  <Paragraphs>854</Paragraphs>
  <Slides>91</Slides>
  <Notes>1</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91</vt:i4>
      </vt:variant>
    </vt:vector>
  </HeadingPairs>
  <TitlesOfParts>
    <vt:vector size="108" baseType="lpstr">
      <vt:lpstr>Arial</vt:lpstr>
      <vt:lpstr>Arial Narrow</vt:lpstr>
      <vt:lpstr>B Davat</vt:lpstr>
      <vt:lpstr>B Farnaz</vt:lpstr>
      <vt:lpstr>B Homa</vt:lpstr>
      <vt:lpstr>B Koodak</vt:lpstr>
      <vt:lpstr>B Lotus</vt:lpstr>
      <vt:lpstr>B Mitra</vt:lpstr>
      <vt:lpstr>B Nazanin</vt:lpstr>
      <vt:lpstr>B Titr</vt:lpstr>
      <vt:lpstr>B Yagut</vt:lpstr>
      <vt:lpstr>Calibri</vt:lpstr>
      <vt:lpstr>Garamond</vt:lpstr>
      <vt:lpstr>Times New Roman</vt:lpstr>
      <vt:lpstr>Wingdings</vt:lpstr>
      <vt:lpstr>Zar</vt:lpstr>
      <vt:lpstr>Savon</vt:lpstr>
      <vt:lpstr>آشنایی با قوانین و مقررات ناظر بر ارتقای سلامت اداری و مبارزه با فساد </vt:lpstr>
      <vt:lpstr>PowerPoint Presentation</vt:lpstr>
      <vt:lpstr>نمره‌ی شاخص ادراک فساد ایران(CPI)</vt:lpstr>
      <vt:lpstr>PowerPoint Presentation</vt:lpstr>
      <vt:lpstr>PowerPoint Presentation</vt:lpstr>
      <vt:lpstr>فساد چیست؟ What is Corruption</vt:lpstr>
      <vt:lpstr>انواع فساد (1) </vt:lpstr>
      <vt:lpstr>انواع فساد (2)</vt:lpstr>
      <vt:lpstr>وضعیت قانونی مبارزه با فساد در کشور</vt:lpstr>
      <vt:lpstr>تعریف قانون ازفساد</vt:lpstr>
      <vt:lpstr>دیدگاه قانونی به سلامت</vt:lpstr>
      <vt:lpstr>رویکردهای قانونی در مبارزه با فساد</vt:lpstr>
      <vt:lpstr>قوانین ضدفساد و ارتقای سلامت موجود و رویکردهای آن</vt:lpstr>
      <vt:lpstr>آشنایی با قانون ارتقای سلامت اداری و مقابله با فساد</vt:lpstr>
      <vt:lpstr>قانون ارتقای سلامت اداری</vt:lpstr>
      <vt:lpstr>فصل اول قانون ارتقای سلامت اداری و مقابله با فساد</vt:lpstr>
      <vt:lpstr>مصادیق فساد در قانون</vt:lpstr>
      <vt:lpstr>افراد مشمول قانون</vt:lpstr>
      <vt:lpstr>فصل دوم قانون ارتقای سلامت اداری و مقابله با فساد</vt:lpstr>
      <vt:lpstr>مهم‌ترین وظایف دستگاه‌ها بر اساس قانون ارتقای سلامت اداری و مقابله با فساد (1)</vt:lpstr>
      <vt:lpstr>مهم‌ترین وظایف دستگاه‌ها بر اساس قانون ارتقای سلامت اداری و مقابله با فساد (2)</vt:lpstr>
      <vt:lpstr>مهم‌ترین وظایف دستگاه‌ها بر اساس قانون ارتقای سلامت اداری و مقابله با فساد (1)</vt:lpstr>
      <vt:lpstr>محرومیت‌های پیش‌بینی شده دراین قانون</vt:lpstr>
      <vt:lpstr>در چه مواردی فرد شامل محرومیت‌های 7گانه می‌شود؟</vt:lpstr>
      <vt:lpstr>PowerPoint Presentation</vt:lpstr>
      <vt:lpstr>نکته</vt:lpstr>
      <vt:lpstr>حکم محرومیت‌های 7گانه چگونه صادر می‌شود؟</vt:lpstr>
      <vt:lpstr>فصل سوم قانون ارتقای سلامت اداری و مقابله با فساد</vt:lpstr>
      <vt:lpstr>مسئولیت افراد در برابر بروز فساد (1) </vt:lpstr>
      <vt:lpstr>مسئولیت افراد در برابر بروز فساد (2)</vt:lpstr>
      <vt:lpstr>چند نکته</vt:lpstr>
      <vt:lpstr>موارد تشویق</vt:lpstr>
      <vt:lpstr>مسئولیت اجرای این قانون</vt:lpstr>
      <vt:lpstr>PowerPoint Presentation</vt:lpstr>
      <vt:lpstr>آشنایی با قانون رسیدگی به تخلفات اداری (1)</vt:lpstr>
      <vt:lpstr>تخلف چیست؟ (1)</vt:lpstr>
      <vt:lpstr>تخلف چیست؟‌(2)</vt:lpstr>
      <vt:lpstr>تخلف چیست؟‌(3)</vt:lpstr>
      <vt:lpstr>تخلف چیست؟ (4)</vt:lpstr>
      <vt:lpstr>حیطه شمول قانون</vt:lpstr>
      <vt:lpstr>تشکیلات پیش‌بینی شده برای اعمال این قانون</vt:lpstr>
      <vt:lpstr>رسیدگی به تخلفات و احکام صادره</vt:lpstr>
      <vt:lpstr>PowerPoint Presentation</vt:lpstr>
      <vt:lpstr>چند نکته</vt:lpstr>
      <vt:lpstr>خصوصیات اعضای هیأت‌های رسیدگی به تخلفات</vt:lpstr>
      <vt:lpstr>عضو یک هیأت چه زمانی نباید در رسیدگی یا صدور رأی حاضر باشند</vt:lpstr>
      <vt:lpstr>مجازات‌های پیش‌بینی شده</vt:lpstr>
      <vt:lpstr>PowerPoint Presentation</vt:lpstr>
      <vt:lpstr>نکته در مورد مجازات‌ها </vt:lpstr>
      <vt:lpstr>هیأت‌ها چه زمان منحل می‌شوند؟</vt:lpstr>
      <vt:lpstr>آشنایی با قانون مدیریت خدمات کشوری (1)</vt:lpstr>
      <vt:lpstr> قانون مدیریت خدمات کشوری  </vt:lpstr>
      <vt:lpstr>قانون مدیریت خدمات کشوری شامل 15 فصل و 128 ماده به شرح زیر می باشد: </vt:lpstr>
      <vt:lpstr>فصل دوازدهم- حقوق و تکالیف کارمندان</vt:lpstr>
      <vt:lpstr>PowerPoint Presentation</vt:lpstr>
      <vt:lpstr>تبیین دستورالعمل اجرایی  مواد (91 و 92) قانون  مدیریت خدمات کشوری</vt:lpstr>
      <vt:lpstr>ساختار دستورالعمل </vt:lpstr>
      <vt:lpstr>اهم موارد مندرج در بخش تعاریف</vt:lpstr>
      <vt:lpstr>PowerPoint Presentation</vt:lpstr>
      <vt:lpstr>شرایط بازرسان و تعداد آن‌ها</vt:lpstr>
      <vt:lpstr>شرایط بازرسان و تعداد آن‌ها (2)</vt:lpstr>
      <vt:lpstr> </vt:lpstr>
      <vt:lpstr>نحوه انتصاب بازرسان</vt:lpstr>
      <vt:lpstr>منتفی اعلام شدن بازرسان موضوع بند «ج» ماده (2) آیین‌نامه پیشگیری و مبارزه با رشوه  در دستگاه‌های اجرایی :</vt:lpstr>
      <vt:lpstr>هماهنگی و نظارت بر عملکرد بازرسین:</vt:lpstr>
      <vt:lpstr>آموزش و اطلاع‌رسانی</vt:lpstr>
      <vt:lpstr>اولویت‌های بازرسی مستمر</vt:lpstr>
      <vt:lpstr>نحوه تنظیم گزارش</vt:lpstr>
      <vt:lpstr>فرایند بازرسی</vt:lpstr>
      <vt:lpstr>PowerPoint Presentation</vt:lpstr>
      <vt:lpstr>اقدامات حمایتی از بازرسین، شهود و مطلعین</vt:lpstr>
      <vt:lpstr>ارزیابی عملکرد بازرسین</vt:lpstr>
      <vt:lpstr>موارد مهم مذکور در بخش پایانی دستورالعمل</vt:lpstr>
      <vt:lpstr>آیین‌نامه پیش‌گیری و مقابله نظام‌مند و پایدار با مفاسد اقتصادی در قوه مجریه</vt:lpstr>
      <vt:lpstr>توصیف آیین‌نامه پیش‌گیری و مقابله نظام‌مند و پایدار با مفاسد اقتصادی در قوه مجریه</vt:lpstr>
      <vt:lpstr>توصیف آیین‌نامه (2)</vt:lpstr>
      <vt:lpstr>توصیف دستورالعمل پیش‌گیری و مقابله نظام‌مند و پایدار با مفاسد اقتصادی در قوه مجریه</vt:lpstr>
      <vt:lpstr>نکات عملیاتی در مورد تشکیلات مرکزی و دستگاه‌های اداری دولت</vt:lpstr>
      <vt:lpstr>PowerPoint Presentation</vt:lpstr>
      <vt:lpstr>PowerPoint Presentation</vt:lpstr>
      <vt:lpstr>PowerPoint Presentation</vt:lpstr>
      <vt:lpstr>مهم‌ترین ویژگی‌های قانون کنوانسیون</vt:lpstr>
      <vt:lpstr>اصول حاکم در قانون کنوانسیون مبارزه با فساد</vt:lpstr>
      <vt:lpstr>اهداف قانون کنوانسیون مبارزه با فساد </vt:lpstr>
      <vt:lpstr>دامنه‌ی شمول   قانون کنوانسیون مبارزه با فساد </vt:lpstr>
      <vt:lpstr>PowerPoint Presentation</vt:lpstr>
      <vt:lpstr>قانون کنوانسیون مبارزه با فساد  در یک نگاه</vt:lpstr>
      <vt:lpstr>نگاهی کلی به کنوانسیون</vt:lpstr>
      <vt:lpstr>PowerPoint Presentation</vt:lpstr>
      <vt:lpstr>فصول کلیدی قانون کنوانسیون</vt:lpstr>
      <vt:lpstr>تعهدات ناشی از قانون کنوانسیون</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آشنایی با قوانین و مقررات ناظر بر ارتقای سلامت اداری و مبارزه با فساد</dc:title>
  <dc:creator>الناز بحری</dc:creator>
  <cp:lastModifiedBy>Lenovo</cp:lastModifiedBy>
  <cp:revision>153</cp:revision>
  <dcterms:created xsi:type="dcterms:W3CDTF">2018-01-30T12:23:24Z</dcterms:created>
  <dcterms:modified xsi:type="dcterms:W3CDTF">2024-05-04T08:27:16Z</dcterms:modified>
</cp:coreProperties>
</file>